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301" r:id="rId3"/>
    <p:sldId id="302" r:id="rId4"/>
    <p:sldId id="28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le Management" id="{480E70C2-A284-4D91-ABC6-29C40E3F2D8D}">
          <p14:sldIdLst>
            <p14:sldId id="269"/>
            <p14:sldId id="301"/>
            <p14:sldId id="302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2C60D-B076-5EFE-9EB3-46DD35777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232" y="65314"/>
            <a:ext cx="9403975" cy="3457128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B7.1.1.1.1 Discuss the fourth-generation 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E3266-595C-4090-8F81-51369994520A}"/>
              </a:ext>
            </a:extLst>
          </p:cNvPr>
          <p:cNvSpPr txBox="1">
            <a:spLocks/>
          </p:cNvSpPr>
          <p:nvPr/>
        </p:nvSpPr>
        <p:spPr>
          <a:xfrm>
            <a:off x="2597261" y="4553340"/>
            <a:ext cx="8366208" cy="17261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/>
              <a:t>Discuss features of fourth generation computers</a:t>
            </a:r>
          </a:p>
        </p:txBody>
      </p:sp>
    </p:spTree>
    <p:extLst>
      <p:ext uri="{BB962C8B-B14F-4D97-AF65-F5344CB8AC3E}">
        <p14:creationId xmlns:p14="http://schemas.microsoft.com/office/powerpoint/2010/main" val="6304348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816B-6724-C9DE-888D-7593C6A9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914" y="260125"/>
            <a:ext cx="8911687" cy="1280890"/>
          </a:xfrm>
        </p:spPr>
        <p:txBody>
          <a:bodyPr>
            <a:noAutofit/>
          </a:bodyPr>
          <a:lstStyle/>
          <a:p>
            <a:r>
              <a:rPr lang="en-US" dirty="0"/>
              <a:t>Features of fourth generation computers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BEE14-FB3C-227E-BD5F-9B8B985A2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825" y="1670180"/>
            <a:ext cx="11410562" cy="5187819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It was produced in the 1970</a:t>
            </a:r>
          </a:p>
          <a:p>
            <a:r>
              <a:rPr lang="en-US" sz="3600" dirty="0"/>
              <a:t>It was designed using microprocessor technology.</a:t>
            </a:r>
          </a:p>
          <a:p>
            <a:r>
              <a:rPr lang="en-US" sz="3600" dirty="0"/>
              <a:t>The fourth generation computers were very small in size,</a:t>
            </a:r>
          </a:p>
          <a:p>
            <a:r>
              <a:rPr lang="en-US" sz="3600" dirty="0"/>
              <a:t>They were also portable. </a:t>
            </a:r>
          </a:p>
          <a:p>
            <a:r>
              <a:rPr lang="en-US" sz="3600" dirty="0"/>
              <a:t>It produced very low amount of heat. </a:t>
            </a:r>
          </a:p>
          <a:p>
            <a:r>
              <a:rPr lang="en-US" sz="3600" dirty="0"/>
              <a:t>They were more reliable because they were much faster and accurate. </a:t>
            </a:r>
          </a:p>
          <a:p>
            <a:r>
              <a:rPr lang="en-US" sz="3600" dirty="0"/>
              <a:t>They were much cheaper to buy compared with the previous generation of computers. 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623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816B-6724-C9DE-888D-7593C6A95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190" y="260125"/>
            <a:ext cx="8911687" cy="1280890"/>
          </a:xfrm>
        </p:spPr>
        <p:txBody>
          <a:bodyPr>
            <a:noAutofit/>
          </a:bodyPr>
          <a:lstStyle/>
          <a:p>
            <a:r>
              <a:rPr lang="en-US" dirty="0"/>
              <a:t>Features of fourth generation computers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84B28D-298E-4308-AEB4-543865B87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9109" y="2267338"/>
            <a:ext cx="6592891" cy="394828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7ED688-935F-433D-95BA-31B8D0B0F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29" y="2267338"/>
            <a:ext cx="5834171" cy="394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8722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4DDC-FF21-E5C6-7DD5-9AF464A822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/>
              <a:t>End of Slides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0FFDF-96C5-ECD5-1487-129ED7E01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H" dirty="0"/>
          </a:p>
        </p:txBody>
      </p:sp>
    </p:spTree>
    <p:extLst>
      <p:ext uri="{BB962C8B-B14F-4D97-AF65-F5344CB8AC3E}">
        <p14:creationId xmlns:p14="http://schemas.microsoft.com/office/powerpoint/2010/main" val="394340678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86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B7.1.1.1.1 Discuss the fourth-generation computers</vt:lpstr>
      <vt:lpstr>Features of fourth generation computers</vt:lpstr>
      <vt:lpstr>Features of fourth generation computers</vt:lpstr>
      <vt:lpstr>End of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268</cp:revision>
  <dcterms:created xsi:type="dcterms:W3CDTF">2024-01-25T08:57:01Z</dcterms:created>
  <dcterms:modified xsi:type="dcterms:W3CDTF">2024-09-18T17:31:54Z</dcterms:modified>
</cp:coreProperties>
</file>