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9" r:id="rId2"/>
    <p:sldId id="300" r:id="rId3"/>
    <p:sldId id="301" r:id="rId4"/>
    <p:sldId id="28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ile Management" id="{480E70C2-A284-4D91-ABC6-29C40E3F2D8D}">
          <p14:sldIdLst>
            <p14:sldId id="269"/>
            <p14:sldId id="300"/>
            <p14:sldId id="301"/>
            <p14:sldId id="28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62" autoAdjust="0"/>
    <p:restoredTop sz="94660"/>
  </p:normalViewPr>
  <p:slideViewPr>
    <p:cSldViewPr snapToGrid="0">
      <p:cViewPr varScale="1">
        <p:scale>
          <a:sx n="86" d="100"/>
          <a:sy n="86" d="100"/>
        </p:scale>
        <p:origin x="64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2C60D-B076-5EFE-9EB3-46DD35777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0231" y="317241"/>
            <a:ext cx="9403975" cy="202474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/>
              <a:t>The microchip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498CC7-69C9-47A7-97D5-07DEF2C05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903" y="3429000"/>
            <a:ext cx="4709692" cy="292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43487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8816B-6724-C9DE-888D-7593C6A95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914" y="260125"/>
            <a:ext cx="8911687" cy="1280890"/>
          </a:xfrm>
        </p:spPr>
        <p:txBody>
          <a:bodyPr>
            <a:noAutofit/>
          </a:bodyPr>
          <a:lstStyle/>
          <a:p>
            <a:r>
              <a:rPr lang="en-US" dirty="0"/>
              <a:t>Identify a microchip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BEE14-FB3C-227E-BD5F-9B8B985A2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825" y="1860331"/>
            <a:ext cx="11410562" cy="4288222"/>
          </a:xfrm>
        </p:spPr>
        <p:txBody>
          <a:bodyPr>
            <a:normAutofit/>
          </a:bodyPr>
          <a:lstStyle/>
          <a:p>
            <a:r>
              <a:rPr lang="en-US" sz="3600" dirty="0"/>
              <a:t>A </a:t>
            </a:r>
            <a:r>
              <a:rPr lang="en-US" sz="3600" b="1" dirty="0"/>
              <a:t>microchip</a:t>
            </a:r>
            <a:r>
              <a:rPr lang="en-US" sz="3600" dirty="0"/>
              <a:t> (integrated circuit-IC) is a semi conductor material imprinted with electrical component(transistor, resistor, capacitor)that link these component together and ensure the flow of electrical signals.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CD734E-D624-4B92-A703-E0EF79E51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7622" y="4553796"/>
            <a:ext cx="3307896" cy="222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215042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8816B-6724-C9DE-888D-7593C6A95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914" y="260125"/>
            <a:ext cx="8911687" cy="1280890"/>
          </a:xfrm>
        </p:spPr>
        <p:txBody>
          <a:bodyPr>
            <a:noAutofit/>
          </a:bodyPr>
          <a:lstStyle/>
          <a:p>
            <a:r>
              <a:rPr lang="en-US" dirty="0"/>
              <a:t>Function of a microchip in a Computer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BEE14-FB3C-227E-BD5F-9B8B985A2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825" y="1860331"/>
            <a:ext cx="11410562" cy="4288222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Microchip works as the brain of the computer that processes data in the computer.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It store temporal data and instructions.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It controls hardware devices. </a:t>
            </a:r>
          </a:p>
        </p:txBody>
      </p:sp>
    </p:spTree>
    <p:extLst>
      <p:ext uri="{BB962C8B-B14F-4D97-AF65-F5344CB8AC3E}">
        <p14:creationId xmlns:p14="http://schemas.microsoft.com/office/powerpoint/2010/main" val="3108119797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C4DDC-FF21-E5C6-7DD5-9AF464A822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08320"/>
          </a:xfrm>
        </p:spPr>
        <p:txBody>
          <a:bodyPr/>
          <a:lstStyle/>
          <a:p>
            <a:pPr algn="ctr"/>
            <a:r>
              <a:rPr lang="en-US" b="1" dirty="0"/>
              <a:t>End of Slides</a:t>
            </a:r>
            <a:endParaRPr lang="en-GH" b="1" dirty="0"/>
          </a:p>
        </p:txBody>
      </p:sp>
    </p:spTree>
    <p:extLst>
      <p:ext uri="{BB962C8B-B14F-4D97-AF65-F5344CB8AC3E}">
        <p14:creationId xmlns:p14="http://schemas.microsoft.com/office/powerpoint/2010/main" val="3943406780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586</TotalTime>
  <Words>77</Words>
  <Application>Microsoft Office PowerPoint</Application>
  <PresentationFormat>Widescreen</PresentationFormat>
  <Paragraphs>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 3</vt:lpstr>
      <vt:lpstr>Wisp</vt:lpstr>
      <vt:lpstr>The microchip</vt:lpstr>
      <vt:lpstr>Identify a microchip</vt:lpstr>
      <vt:lpstr>Function of a microchip in a Computer</vt:lpstr>
      <vt:lpstr>End of Slides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Jeremiah</dc:creator>
  <cp:lastModifiedBy>JEREMIAH</cp:lastModifiedBy>
  <cp:revision>267</cp:revision>
  <dcterms:created xsi:type="dcterms:W3CDTF">2024-01-25T08:57:01Z</dcterms:created>
  <dcterms:modified xsi:type="dcterms:W3CDTF">2024-09-18T19:43:20Z</dcterms:modified>
</cp:coreProperties>
</file>