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351" r:id="rId2"/>
    <p:sldId id="352" r:id="rId3"/>
    <p:sldId id="387" r:id="rId4"/>
    <p:sldId id="363" r:id="rId5"/>
    <p:sldId id="388" r:id="rId6"/>
    <p:sldId id="389" r:id="rId7"/>
    <p:sldId id="378" r:id="rId8"/>
    <p:sldId id="360" r:id="rId9"/>
    <p:sldId id="382" r:id="rId10"/>
    <p:sldId id="396" r:id="rId11"/>
    <p:sldId id="353" r:id="rId12"/>
    <p:sldId id="354" r:id="rId13"/>
    <p:sldId id="407" r:id="rId14"/>
    <p:sldId id="355" r:id="rId15"/>
    <p:sldId id="400" r:id="rId16"/>
    <p:sldId id="359" r:id="rId17"/>
    <p:sldId id="404" r:id="rId18"/>
    <p:sldId id="405" r:id="rId19"/>
    <p:sldId id="357" r:id="rId20"/>
    <p:sldId id="358" r:id="rId21"/>
    <p:sldId id="399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utput Devices" id="{45F8824B-A2E0-4DDC-86CF-A802C8E47EDC}">
          <p14:sldIdLst/>
        </p14:section>
        <p14:section name="Plotter" id="{77B80F11-FC4A-4BF0-BF74-C3C8CF62E7C1}">
          <p14:sldIdLst>
            <p14:sldId id="351"/>
            <p14:sldId id="352"/>
            <p14:sldId id="387"/>
            <p14:sldId id="363"/>
            <p14:sldId id="388"/>
            <p14:sldId id="389"/>
            <p14:sldId id="378"/>
            <p14:sldId id="360"/>
            <p14:sldId id="382"/>
            <p14:sldId id="396"/>
            <p14:sldId id="353"/>
            <p14:sldId id="354"/>
          </p14:sldIdLst>
        </p14:section>
        <p14:section name="Projector" id="{E6AF8522-8027-47A6-A9CD-9198D480CE07}">
          <p14:sldIdLst>
            <p14:sldId id="407"/>
            <p14:sldId id="355"/>
            <p14:sldId id="400"/>
            <p14:sldId id="359"/>
            <p14:sldId id="404"/>
            <p14:sldId id="405"/>
            <p14:sldId id="357"/>
            <p14:sldId id="358"/>
            <p14:sldId id="39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721" autoAdjust="0"/>
    <p:restoredTop sz="94660"/>
  </p:normalViewPr>
  <p:slideViewPr>
    <p:cSldViewPr snapToGrid="0">
      <p:cViewPr varScale="1">
        <p:scale>
          <a:sx n="86" d="100"/>
          <a:sy n="86" d="100"/>
        </p:scale>
        <p:origin x="437" y="-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03-Oct-24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4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microsoft.com/office/2007/relationships/hdphoto" Target="../media/hdphoto2.wdp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2603F-77D8-49E8-292A-AD3264D46B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8834" y="201707"/>
            <a:ext cx="10753165" cy="3859306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/>
              <a:t>Examine the uses of the output devices: Graphing plotter, Data and Multimedia Projectors, Pico projector</a:t>
            </a:r>
            <a:br>
              <a:rPr lang="en-US" sz="4800" b="1" dirty="0"/>
            </a:br>
            <a:endParaRPr lang="en-GH" sz="4800" b="1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A222EE-BA60-560F-4093-5E1693CC14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3953" y="3953435"/>
            <a:ext cx="10148046" cy="2904565"/>
          </a:xfrm>
        </p:spPr>
        <p:txBody>
          <a:bodyPr>
            <a:normAutofit/>
          </a:bodyPr>
          <a:lstStyle/>
          <a:p>
            <a:pPr marL="342900" lvl="0" indent="-342900" algn="ctr">
              <a:buFont typeface="Symbol" panose="05050102010706020507" pitchFamily="18" charset="2"/>
              <a:buChar char=""/>
            </a:pPr>
            <a:r>
              <a:rPr lang="en-US" sz="2800" dirty="0"/>
              <a:t>1. Watch video or pictures of output devices in use. </a:t>
            </a:r>
          </a:p>
          <a:p>
            <a:pPr marL="342900" lvl="0" indent="-342900" algn="ctr">
              <a:buFont typeface="Symbol" panose="05050102010706020507" pitchFamily="18" charset="2"/>
              <a:buChar char=""/>
            </a:pPr>
            <a:r>
              <a:rPr lang="en-US" sz="2800" dirty="0"/>
              <a:t>2. Demonstrate the use of output devices in a computer laboratory/classroom </a:t>
            </a:r>
          </a:p>
          <a:p>
            <a:pPr marL="342900" lvl="0" indent="-342900" algn="ctr">
              <a:buFont typeface="Symbol" panose="05050102010706020507" pitchFamily="18" charset="2"/>
              <a:buChar char=""/>
            </a:pPr>
            <a:r>
              <a:rPr lang="en-US" sz="2800" dirty="0"/>
              <a:t>3. Explore the advantages and disadvantages of output devices</a:t>
            </a:r>
            <a:endParaRPr lang="en-GH" sz="2800" dirty="0"/>
          </a:p>
          <a:p>
            <a:pPr algn="ctr"/>
            <a:endParaRPr lang="en-GH" sz="2800" dirty="0"/>
          </a:p>
        </p:txBody>
      </p:sp>
    </p:spTree>
    <p:extLst>
      <p:ext uri="{BB962C8B-B14F-4D97-AF65-F5344CB8AC3E}">
        <p14:creationId xmlns:p14="http://schemas.microsoft.com/office/powerpoint/2010/main" val="175459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Graphing plotter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371" y="1465944"/>
            <a:ext cx="10798629" cy="5392056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sz="3600" dirty="0"/>
              <a:t>A plotter is an output device used to create high quality , large –format graphic and drawings.</a:t>
            </a:r>
          </a:p>
          <a:p>
            <a:pPr>
              <a:buFont typeface="+mj-lt"/>
              <a:buAutoNum type="arabicPeriod"/>
            </a:pPr>
            <a:r>
              <a:rPr lang="en-US" sz="3600" dirty="0"/>
              <a:t>They are available in various types and use.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74959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991" y="1154086"/>
            <a:ext cx="3213808" cy="607841"/>
          </a:xfrm>
        </p:spPr>
        <p:txBody>
          <a:bodyPr>
            <a:noAutofit/>
          </a:bodyPr>
          <a:lstStyle/>
          <a:p>
            <a:pPr algn="ctr"/>
            <a:r>
              <a:rPr lang="en-US" sz="2500" dirty="0">
                <a:latin typeface="Candara" panose="020E0502030303020204" pitchFamily="34" charset="0"/>
              </a:rPr>
              <a:t>FLATBED</a:t>
            </a:r>
            <a:r>
              <a:rPr lang="en-US" sz="2500" dirty="0"/>
              <a:t> PLOTTER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1C763-541A-DF9B-3115-FB9D57A0E2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86" y="1597753"/>
            <a:ext cx="3484953" cy="214254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FADC9C31-5C46-451F-A3FD-B50DC9DC4708}"/>
              </a:ext>
            </a:extLst>
          </p:cNvPr>
          <p:cNvSpPr txBox="1">
            <a:spLocks/>
          </p:cNvSpPr>
          <p:nvPr/>
        </p:nvSpPr>
        <p:spPr>
          <a:xfrm>
            <a:off x="4444275" y="707322"/>
            <a:ext cx="3634664" cy="431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>
              <a:spcBef>
                <a:spcPct val="0"/>
              </a:spcBef>
              <a:buNone/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Candara" panose="020E0502030303020204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DRUM PLOTTER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FE2C047-E597-4352-9BBF-1E634069DE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4186" y="1286743"/>
            <a:ext cx="3644753" cy="2164339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68E9DD82-E6A9-47D3-AC8C-C9A78F294B2E}"/>
              </a:ext>
            </a:extLst>
          </p:cNvPr>
          <p:cNvSpPr txBox="1">
            <a:spLocks/>
          </p:cNvSpPr>
          <p:nvPr/>
        </p:nvSpPr>
        <p:spPr>
          <a:xfrm>
            <a:off x="9082217" y="707322"/>
            <a:ext cx="2838639" cy="4319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800" b="1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sz="2500" dirty="0">
                <a:latin typeface="Candara" panose="020E0502030303020204" pitchFamily="34" charset="0"/>
              </a:rPr>
              <a:t>INK JET PLOTTER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6BC4AE-88EF-4D3D-A72A-E0B1EA03DC5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7047" y="1246990"/>
            <a:ext cx="3484953" cy="2191771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05D597E7-736E-41C7-851F-F0A1BCA3D151}"/>
              </a:ext>
            </a:extLst>
          </p:cNvPr>
          <p:cNvSpPr txBox="1">
            <a:spLocks/>
          </p:cNvSpPr>
          <p:nvPr/>
        </p:nvSpPr>
        <p:spPr>
          <a:xfrm>
            <a:off x="-86212" y="3972189"/>
            <a:ext cx="3845650" cy="830754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200" dirty="0">
                <a:latin typeface="Candara" panose="020E0502030303020204" pitchFamily="34" charset="0"/>
              </a:rPr>
              <a:t>ELECTROSTATIC</a:t>
            </a:r>
            <a:r>
              <a:rPr lang="en-US" b="1" dirty="0"/>
              <a:t> </a:t>
            </a:r>
            <a:r>
              <a:rPr lang="en-US" sz="3200" dirty="0">
                <a:latin typeface="Candara" panose="020E0502030303020204" pitchFamily="34" charset="0"/>
              </a:rPr>
              <a:t>PLOTTER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09CB5F-E269-46AE-954F-EA911558B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475" y="4792911"/>
            <a:ext cx="3644753" cy="2069208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8E370FD-F5D5-4052-97ED-DC32DEF5FEC9}"/>
              </a:ext>
            </a:extLst>
          </p:cNvPr>
          <p:cNvSpPr txBox="1">
            <a:spLocks/>
          </p:cNvSpPr>
          <p:nvPr/>
        </p:nvSpPr>
        <p:spPr>
          <a:xfrm>
            <a:off x="8707047" y="4108033"/>
            <a:ext cx="3213809" cy="442500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2700" dirty="0">
                <a:latin typeface="Candara" panose="020E0502030303020204" pitchFamily="34" charset="0"/>
              </a:rPr>
              <a:t>THERMAL PLOTTER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A6F2BF5-25E8-4991-AA82-74B8CF5914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7247" y="4802943"/>
            <a:ext cx="3644753" cy="20526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3C5FA9A-D7E5-41E3-8398-FAA62E37F8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4186" y="4786341"/>
            <a:ext cx="3644753" cy="2069208"/>
          </a:xfrm>
          <a:prstGeom prst="rect">
            <a:avLst/>
          </a:prstGeom>
        </p:spPr>
      </p:pic>
      <p:sp>
        <p:nvSpPr>
          <p:cNvPr id="14" name="Title 1">
            <a:extLst>
              <a:ext uri="{FF2B5EF4-FFF2-40B4-BE49-F238E27FC236}">
                <a16:creationId xmlns:a16="http://schemas.microsoft.com/office/drawing/2014/main" id="{FEACB0AA-314C-4F19-93B6-470D5048F9A3}"/>
              </a:ext>
            </a:extLst>
          </p:cNvPr>
          <p:cNvSpPr txBox="1">
            <a:spLocks/>
          </p:cNvSpPr>
          <p:nvPr/>
        </p:nvSpPr>
        <p:spPr>
          <a:xfrm>
            <a:off x="4333737" y="4108033"/>
            <a:ext cx="3845650" cy="55906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en-US"/>
            </a:defPPr>
            <a:lvl1pPr algn="ctr">
              <a:spcBef>
                <a:spcPct val="0"/>
              </a:spcBef>
              <a:buNone/>
              <a:defRPr sz="2500">
                <a:solidFill>
                  <a:schemeClr val="tx1">
                    <a:lumMod val="85000"/>
                    <a:lumOff val="15000"/>
                  </a:schemeClr>
                </a:solidFill>
                <a:latin typeface="Candara" panose="020E0502030303020204" pitchFamily="34" charset="0"/>
                <a:ea typeface="+mj-ea"/>
                <a:cs typeface="+mj-c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CUTTING PLOTTER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86259232-6665-47D0-9C39-A65ED770BBB7}"/>
              </a:ext>
            </a:extLst>
          </p:cNvPr>
          <p:cNvSpPr txBox="1">
            <a:spLocks/>
          </p:cNvSpPr>
          <p:nvPr/>
        </p:nvSpPr>
        <p:spPr>
          <a:xfrm>
            <a:off x="1537836" y="-22974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b="1"/>
              <a:t>Types of Graphing plotter</a:t>
            </a:r>
            <a:endParaRPr lang="en-GH" dirty="0"/>
          </a:p>
        </p:txBody>
      </p:sp>
    </p:spTree>
    <p:extLst>
      <p:ext uri="{BB962C8B-B14F-4D97-AF65-F5344CB8AC3E}">
        <p14:creationId xmlns:p14="http://schemas.microsoft.com/office/powerpoint/2010/main" val="2513504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0213" y="275767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FLATBED PLOTTER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2114" y="1277257"/>
            <a:ext cx="11059886" cy="5580743"/>
          </a:xfrm>
        </p:spPr>
        <p:txBody>
          <a:bodyPr>
            <a:normAutofit/>
          </a:bodyPr>
          <a:lstStyle/>
          <a:p>
            <a:r>
              <a:rPr lang="en-US" sz="3600" dirty="0"/>
              <a:t>Flatbed plotter has a flat surface on which the paper is placed. </a:t>
            </a:r>
          </a:p>
          <a:p>
            <a:r>
              <a:rPr lang="en-US" sz="3600" dirty="0"/>
              <a:t>It is one of the most popular types of plotters among users. </a:t>
            </a:r>
          </a:p>
          <a:p>
            <a:r>
              <a:rPr lang="en-US" sz="3600" dirty="0"/>
              <a:t>It is used for printing Graphic design and illustration</a:t>
            </a:r>
          </a:p>
          <a:p>
            <a:r>
              <a:rPr lang="en-US" sz="3600" dirty="0"/>
              <a:t>Signage and packaging</a:t>
            </a:r>
          </a:p>
          <a:p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5CE4BA-F282-4F1C-9EFD-328F2873EC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2563" y="4411709"/>
            <a:ext cx="3669437" cy="2446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5215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728" y="108858"/>
            <a:ext cx="8911687" cy="663499"/>
          </a:xfrm>
        </p:spPr>
        <p:txBody>
          <a:bodyPr/>
          <a:lstStyle/>
          <a:p>
            <a:pPr algn="ctr"/>
            <a:r>
              <a:rPr lang="en-US" b="1" dirty="0"/>
              <a:t>DRUM PLOTTER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7B51367-4721-4EC9-9895-9D38BD9CFC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7456" y="4456308"/>
            <a:ext cx="4024544" cy="2389867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9585" y="701337"/>
            <a:ext cx="10561285" cy="6047806"/>
          </a:xfrm>
        </p:spPr>
        <p:txBody>
          <a:bodyPr>
            <a:normAutofit/>
          </a:bodyPr>
          <a:lstStyle/>
          <a:p>
            <a:r>
              <a:rPr lang="en-US" sz="3600" dirty="0"/>
              <a:t>The paper on which we will create the drawings on is wrapped around a drum. </a:t>
            </a:r>
          </a:p>
          <a:p>
            <a:r>
              <a:rPr lang="en-US" sz="3600" dirty="0"/>
              <a:t>Drum plotter is used for printing engineering and architecture works</a:t>
            </a:r>
          </a:p>
          <a:p>
            <a:r>
              <a:rPr lang="en-US" sz="3600" dirty="0"/>
              <a:t>For printing maps. </a:t>
            </a:r>
          </a:p>
          <a:p>
            <a:r>
              <a:rPr lang="en-US" sz="3600" dirty="0"/>
              <a:t>For printing posters and graphics that are artistic.</a:t>
            </a:r>
          </a:p>
          <a:p>
            <a:r>
              <a:rPr lang="en-US" sz="3600" dirty="0"/>
              <a:t>For printing charts.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852018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INK JET PLOTTER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5943" y="1264555"/>
            <a:ext cx="10726057" cy="5319486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An inkjet plotter is a type of plotter that employs inkjet technology to print high-quality graphics and images on a variety of media. </a:t>
            </a:r>
          </a:p>
          <a:p>
            <a:r>
              <a:rPr lang="en-US" sz="3600" dirty="0"/>
              <a:t>Drum plotter is used for printing engineering and architecture works</a:t>
            </a:r>
          </a:p>
          <a:p>
            <a:r>
              <a:rPr lang="en-US" sz="3600" dirty="0"/>
              <a:t>For printing maps. </a:t>
            </a:r>
          </a:p>
          <a:p>
            <a:r>
              <a:rPr lang="en-US" sz="3600" dirty="0"/>
              <a:t>For printing posters and graphics that are artistic.</a:t>
            </a:r>
          </a:p>
          <a:p>
            <a:r>
              <a:rPr lang="en-US" sz="3600" dirty="0"/>
              <a:t>For printing charts.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4515D2-00CB-41C1-ADD2-62ACE57F70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6559" y="5326292"/>
            <a:ext cx="2435441" cy="1531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71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ELECTROSTATIC PLOTTER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93372" y="1538514"/>
            <a:ext cx="10798628" cy="5319486"/>
          </a:xfrm>
        </p:spPr>
        <p:txBody>
          <a:bodyPr>
            <a:normAutofit fontScale="92500"/>
          </a:bodyPr>
          <a:lstStyle/>
          <a:p>
            <a:r>
              <a:rPr lang="en-US" sz="3600" dirty="0"/>
              <a:t>An electrostatic plotter is a type of plotter that generates graphics using electrostatic principles. </a:t>
            </a:r>
          </a:p>
          <a:p>
            <a:r>
              <a:rPr lang="en-US" sz="3600" dirty="0"/>
              <a:t>Printing drawings for architecture and engineering.</a:t>
            </a:r>
          </a:p>
          <a:p>
            <a:r>
              <a:rPr lang="en-US" sz="3600" dirty="0"/>
              <a:t>For printing Maps. </a:t>
            </a:r>
          </a:p>
          <a:p>
            <a:r>
              <a:rPr lang="en-US" sz="3600" dirty="0"/>
              <a:t>For printing diagrams and images for technical purposes.</a:t>
            </a:r>
          </a:p>
          <a:p>
            <a:r>
              <a:rPr lang="en-US" sz="3600" dirty="0"/>
              <a:t>For printing circuit boards.</a:t>
            </a:r>
          </a:p>
          <a:p>
            <a:r>
              <a:rPr lang="en-US" sz="3600" dirty="0"/>
              <a:t>Document and blueprint reproduction. </a:t>
            </a:r>
            <a:endParaRPr lang="en-GH" sz="3600" dirty="0"/>
          </a:p>
          <a:p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2E722FC-BFA2-4EC8-9866-B935DEC5B2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773" y="0"/>
            <a:ext cx="2678960" cy="1520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1824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64457"/>
            <a:ext cx="8911687" cy="10414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 Thermal Plotter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35314"/>
            <a:ext cx="10668000" cy="5522686"/>
          </a:xfrm>
        </p:spPr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en-US" sz="3600" dirty="0"/>
              <a:t>A thermal plotter is a type of plotter that produces graphics on heat-sensitive paper using thermal technology. </a:t>
            </a:r>
          </a:p>
          <a:p>
            <a:r>
              <a:rPr lang="en-US" sz="3600" dirty="0"/>
              <a:t>It is used for printing engineering and architecture works</a:t>
            </a:r>
          </a:p>
          <a:p>
            <a:r>
              <a:rPr lang="en-US" sz="3600" dirty="0"/>
              <a:t>For printing maps. </a:t>
            </a:r>
          </a:p>
          <a:p>
            <a:r>
              <a:rPr lang="en-US" sz="3600" dirty="0"/>
              <a:t>For printing posters and graphics that are artistic.</a:t>
            </a:r>
          </a:p>
          <a:p>
            <a:r>
              <a:rPr lang="en-US" sz="3600" dirty="0"/>
              <a:t>For printing charts. </a:t>
            </a:r>
          </a:p>
          <a:p>
            <a:pPr>
              <a:buFont typeface="+mj-lt"/>
              <a:buAutoNum type="arabicPeriod"/>
            </a:pPr>
            <a:endParaRPr lang="en-US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0CD5FB-E193-426F-B91D-7CC75D998B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47247" y="4802943"/>
            <a:ext cx="3644753" cy="2052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559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CUTTING PLOTTER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1771" y="1451429"/>
            <a:ext cx="11161485" cy="5406571"/>
          </a:xfrm>
        </p:spPr>
        <p:txBody>
          <a:bodyPr>
            <a:normAutofit/>
          </a:bodyPr>
          <a:lstStyle/>
          <a:p>
            <a:r>
              <a:rPr lang="en-US" sz="3600" dirty="0"/>
              <a:t>A cutting plotter is a specialized instrument used for cutting out shapes and designs.</a:t>
            </a:r>
          </a:p>
          <a:p>
            <a:r>
              <a:rPr lang="en-US" sz="3600" dirty="0"/>
              <a:t>Production of decals and stickers Fashion and textile design deals with much cutting</a:t>
            </a:r>
          </a:p>
          <a:p>
            <a:endParaRPr lang="en-US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743E86-A74A-4DD9-9B80-65BB68F531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1239" y="4870538"/>
            <a:ext cx="3500761" cy="1987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9378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64457"/>
            <a:ext cx="8911687" cy="104140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General uses of Graphing plotter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0" y="1335314"/>
            <a:ext cx="10668000" cy="5522686"/>
          </a:xfrm>
        </p:spPr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We use plotter for printing construction maps and building plans,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Plotters are used in textile printing.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are mostly used to make billboards and banners.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can be used to draw geographical layout.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Plotters are used to make electrical circuit layouts.</a:t>
            </a:r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  <a:p>
            <a:pPr marL="742950" indent="-742950">
              <a:buFont typeface="+mj-lt"/>
              <a:buAutoNum type="arabicPeriod"/>
            </a:pPr>
            <a:endParaRPr lang="en-US" sz="3600" dirty="0"/>
          </a:p>
          <a:p>
            <a:pPr marL="742950" indent="-742950">
              <a:buFont typeface="+mj-lt"/>
              <a:buAutoNum type="arabicPeriod"/>
            </a:pP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361397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7439" y="286653"/>
            <a:ext cx="8911687" cy="1280890"/>
          </a:xfrm>
        </p:spPr>
        <p:txBody>
          <a:bodyPr/>
          <a:lstStyle/>
          <a:p>
            <a:pPr algn="ctr"/>
            <a:r>
              <a:rPr lang="en-US" b="1" dirty="0"/>
              <a:t>Advantages </a:t>
            </a:r>
            <a:r>
              <a:rPr lang="en-US" sz="3600" b="1" dirty="0"/>
              <a:t>of Graphing plotter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0457" y="899887"/>
            <a:ext cx="10711543" cy="5958114"/>
          </a:xfrm>
        </p:spPr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can draw on other materials such as sheet steel, aluminum, plastic, etc.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can print anything on paper which can helps us to create hard copy of our designs.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Plotters can produce high quality images on even large sheet of paper.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can help to spread a company as we can’t make any billboard or advertising banner without using plotters. </a:t>
            </a:r>
          </a:p>
        </p:txBody>
      </p:sp>
    </p:spTree>
    <p:extLst>
      <p:ext uri="{BB962C8B-B14F-4D97-AF65-F5344CB8AC3E}">
        <p14:creationId xmlns:p14="http://schemas.microsoft.com/office/powerpoint/2010/main" val="39781878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Disadvantages </a:t>
            </a:r>
            <a:r>
              <a:rPr lang="en-US" sz="3600" b="1" dirty="0"/>
              <a:t>of Graphing plotter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are huge and need more space for installation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are very expensive.</a:t>
            </a:r>
            <a:endParaRPr lang="en-GH" sz="3600" dirty="0"/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require high maintenance.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They make noise while printing.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Not portable.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357271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DC83BD-2570-4E84-896F-18745A90BE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56704" y="635923"/>
            <a:ext cx="8915399" cy="2262781"/>
          </a:xfrm>
        </p:spPr>
        <p:txBody>
          <a:bodyPr/>
          <a:lstStyle/>
          <a:p>
            <a:pPr algn="ctr"/>
            <a:r>
              <a:rPr lang="en-US" b="1" dirty="0"/>
              <a:t>Data and Multimedia Projectors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64F90F0-67E4-42B9-927A-4064133048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5690" t="7636" r="6122" b="22954"/>
          <a:stretch/>
        </p:blipFill>
        <p:spPr>
          <a:xfrm>
            <a:off x="9292529" y="5191954"/>
            <a:ext cx="2899471" cy="168267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4AFEBC2-82AA-4DBF-8112-35713FFB14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01" y="4991291"/>
            <a:ext cx="3306026" cy="186670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8B5AA1-5EF0-4C0C-8D2E-9EF7798865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5827" y="4117827"/>
            <a:ext cx="2740173" cy="274017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5187EB-8396-4632-8177-27509BC1DF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9737" y="4782037"/>
            <a:ext cx="3342792" cy="209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177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Data and Multimedia Projectors</a:t>
            </a:r>
            <a:endParaRPr lang="en-GH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F696E2-0A10-29EC-65F5-FB9312DD6CD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rcRect l="5690" t="7636" r="6122" b="22954"/>
          <a:stretch/>
        </p:blipFill>
        <p:spPr>
          <a:xfrm>
            <a:off x="8238479" y="4563625"/>
            <a:ext cx="3953522" cy="2294376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8623" y="1499016"/>
            <a:ext cx="9788577" cy="5111646"/>
          </a:xfrm>
        </p:spPr>
        <p:txBody>
          <a:bodyPr>
            <a:normAutofit/>
          </a:bodyPr>
          <a:lstStyle/>
          <a:p>
            <a:r>
              <a:rPr lang="en-US" sz="3600" dirty="0"/>
              <a:t>A projector is an optical device that projects a figure or picture onto a surface.</a:t>
            </a:r>
          </a:p>
          <a:p>
            <a:r>
              <a:rPr lang="en-US" sz="3600" dirty="0"/>
              <a:t> Projectors generally have light source, a fan, a reflector ,a slide holder and a  lens</a:t>
            </a:r>
            <a:endParaRPr lang="en-GH" sz="3600" dirty="0"/>
          </a:p>
          <a:p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843361167"/>
      </p:ext>
    </p:extLst>
  </p:cSld>
  <p:clrMapOvr>
    <a:masterClrMapping/>
  </p:clrMapOvr>
  <p:transition spd="med">
    <p:pull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Types of Projectors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9075" y="1409075"/>
            <a:ext cx="10782925" cy="5448925"/>
          </a:xfrm>
        </p:spPr>
        <p:txBody>
          <a:bodyPr>
            <a:normAutofit/>
          </a:bodyPr>
          <a:lstStyle/>
          <a:p>
            <a:r>
              <a:rPr lang="en-US" sz="3600" dirty="0"/>
              <a:t>On the basis of its display property, Projectors can be classified in three types. They are: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Cathode Ray Tube (CRT)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Liquid Crystal Display (LCD)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Digital Light Processing (DLP)</a:t>
            </a:r>
            <a:endParaRPr lang="en-GH" sz="36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946548-5D68-4165-A899-7AD29AE2D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363" y="5107497"/>
            <a:ext cx="3016771" cy="15754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E39A327-3961-417D-BED0-3A52D4ADBE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548" y="4648200"/>
            <a:ext cx="2193977" cy="21939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D4E8049-1E20-4E66-AB31-0593E23682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0216" y="4645143"/>
            <a:ext cx="3509639" cy="2197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212353"/>
      </p:ext>
    </p:extLst>
  </p:cSld>
  <p:clrMapOvr>
    <a:masterClrMapping/>
  </p:clrMapOvr>
  <p:transition spd="med">
    <p:pull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3FC1A7-FA7B-559B-10F9-9448773B5B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51" t="21936" r="2971" b="16305"/>
          <a:stretch/>
        </p:blipFill>
        <p:spPr>
          <a:xfrm>
            <a:off x="10049522" y="5541362"/>
            <a:ext cx="2142478" cy="13704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Pico projector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1700" y="1243961"/>
            <a:ext cx="9573559" cy="4242439"/>
          </a:xfrm>
        </p:spPr>
        <p:txBody>
          <a:bodyPr>
            <a:normAutofit fontScale="85000" lnSpcReduction="20000"/>
          </a:bodyPr>
          <a:lstStyle/>
          <a:p>
            <a:r>
              <a:rPr lang="en-US" sz="2800" dirty="0"/>
              <a:t>Pico Projectors are small, portable, battery-operated projectors that are designed to project content from your phone or laptop, or even play video files from USB or SD storage.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They are portable,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Pico Projector small in size,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They are very compact and light weighted,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They consume low energy.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Pico Projector may have built-in battery or not,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800" dirty="0"/>
              <a:t>Batteries can be chargeable or replaceable, depending on the model.</a:t>
            </a:r>
          </a:p>
          <a:p>
            <a:endParaRPr lang="en-GH" sz="28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D094E77-7AD7-4067-9190-1FFB61269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9473026">
            <a:off x="10164035" y="3457816"/>
            <a:ext cx="1913453" cy="137027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0E46102-2B52-49D1-9489-9B55B125263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rcRect l="7675" t="8213" r="7062" b="15526"/>
          <a:stretch/>
        </p:blipFill>
        <p:spPr>
          <a:xfrm>
            <a:off x="6717194" y="5648627"/>
            <a:ext cx="2257739" cy="91524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601A34-908F-452B-8F84-0366C3464FF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30169"/>
          <a:stretch/>
        </p:blipFill>
        <p:spPr>
          <a:xfrm>
            <a:off x="10396389" y="39069"/>
            <a:ext cx="1448744" cy="2085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26151"/>
      </p:ext>
    </p:extLst>
  </p:cSld>
  <p:clrMapOvr>
    <a:masterClrMapping/>
  </p:clrMapOvr>
  <p:transition spd="med">
    <p:pull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b="1" dirty="0"/>
              <a:t>Advantages of Pico projector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4300" y="1190171"/>
            <a:ext cx="10807700" cy="5667829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sz="3200" dirty="0"/>
              <a:t>Can be connected to </a:t>
            </a:r>
            <a:r>
              <a:rPr lang="en-US" sz="3200" dirty="0" err="1"/>
              <a:t>WiFi</a:t>
            </a:r>
            <a:r>
              <a:rPr lang="en-US" sz="3200" dirty="0"/>
              <a:t>, Bluetooth, and screen mirroring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Low power consumption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Pico projector come with a hard drive and speakers,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A Pico projector is light, compact, and portable. 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This projector occupies less space and can be put out when not in use.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 It is very easy to set up and easy to use.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 This projector can project anything on a wall or a screen.</a:t>
            </a:r>
          </a:p>
          <a:p>
            <a:pPr>
              <a:buFont typeface="+mj-lt"/>
              <a:buAutoNum type="arabicPeriod"/>
            </a:pPr>
            <a:r>
              <a:rPr lang="en-US" sz="3200" dirty="0"/>
              <a:t>It is affordable to purchase. </a:t>
            </a:r>
            <a:endParaRPr lang="en-GH" sz="3200" dirty="0"/>
          </a:p>
        </p:txBody>
      </p:sp>
    </p:spTree>
    <p:extLst>
      <p:ext uri="{BB962C8B-B14F-4D97-AF65-F5344CB8AC3E}">
        <p14:creationId xmlns:p14="http://schemas.microsoft.com/office/powerpoint/2010/main" val="3714142136"/>
      </p:ext>
    </p:extLst>
  </p:cSld>
  <p:clrMapOvr>
    <a:masterClrMapping/>
  </p:clrMapOvr>
  <p:transition spd="med">
    <p:pull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231949"/>
            <a:ext cx="8911687" cy="1280890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Disadvantages of Pico projector</a:t>
            </a:r>
            <a:endParaRPr lang="en-GH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1300" y="1264555"/>
            <a:ext cx="10680700" cy="5593445"/>
          </a:xfrm>
        </p:spPr>
        <p:txBody>
          <a:bodyPr>
            <a:normAutofit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Pico Projector rely on battery life, thus the long the battery life, the longer its working period.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Pico Projectors do not work better in bright space.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No focusing capabilities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The quality of the image is not that good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Incompatible apps for screen mirroring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Limited audio video settings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203054192"/>
      </p:ext>
    </p:extLst>
  </p:cSld>
  <p:clrMapOvr>
    <a:masterClrMapping/>
  </p:clrMapOvr>
  <p:transition spd="med">
    <p:pull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General advantages of </a:t>
            </a:r>
            <a:r>
              <a:rPr lang="en-US" sz="3600" b="1" dirty="0"/>
              <a:t>Projectors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Low Cost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Space Saving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Easy To Install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Largest possible picture.</a:t>
            </a:r>
          </a:p>
          <a:p>
            <a:pPr marL="742950" indent="-742950">
              <a:buFont typeface="+mj-lt"/>
              <a:buAutoNum type="arabicPeriod"/>
            </a:pP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606646428"/>
      </p:ext>
    </p:extLst>
  </p:cSld>
  <p:clrMapOvr>
    <a:masterClrMapping/>
  </p:clrMapOvr>
  <p:transition spd="med">
    <p:pull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Disadvantages of </a:t>
            </a:r>
            <a:r>
              <a:rPr lang="en-US" sz="3600" b="1" dirty="0"/>
              <a:t>Projectors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967" y="1304144"/>
            <a:ext cx="10618033" cy="5426440"/>
          </a:xfrm>
        </p:spPr>
        <p:txBody>
          <a:bodyPr>
            <a:norm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600" dirty="0"/>
              <a:t>A dark room is very often required to use a projector.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It requires maintenance on regular intervals.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Installation Cost can be more in some cases as it depends upon how you get it installed.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600" dirty="0"/>
              <a:t>Most of the projectors need a separate audio system. </a:t>
            </a:r>
            <a:endParaRPr lang="en-GH" sz="3600" dirty="0"/>
          </a:p>
        </p:txBody>
      </p:sp>
    </p:spTree>
    <p:extLst>
      <p:ext uri="{BB962C8B-B14F-4D97-AF65-F5344CB8AC3E}">
        <p14:creationId xmlns:p14="http://schemas.microsoft.com/office/powerpoint/2010/main" val="305074395"/>
      </p:ext>
    </p:extLst>
  </p:cSld>
  <p:clrMapOvr>
    <a:masterClrMapping/>
  </p:clrMapOvr>
  <p:transition spd="med">
    <p:pull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5C62C-51C7-46FF-85EC-F7843284A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Common applications of </a:t>
            </a:r>
            <a:r>
              <a:rPr lang="en-US" sz="3600" b="1" dirty="0"/>
              <a:t>Projectors</a:t>
            </a:r>
            <a:endParaRPr lang="en-GH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70E22-78E1-CA10-D079-FFA89C74D7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450" y="1295400"/>
            <a:ext cx="11639551" cy="5562600"/>
          </a:xfrm>
        </p:spPr>
        <p:txBody>
          <a:bodyPr>
            <a:noAutofit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sz="3400" dirty="0"/>
              <a:t>In Classrooms, projectors are used to display, videos or photograph making learning more enjoyable 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400" dirty="0"/>
              <a:t>In Companies, projectors are used for meeting presentations and conference purposes.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400" dirty="0"/>
              <a:t>At Home Projectors are even used as home theaters that permit you to see the movie on large screen.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3400" dirty="0"/>
              <a:t>Projectors are used at cinemas to display movies on large screens. </a:t>
            </a:r>
            <a:endParaRPr lang="en-GH" sz="3400" dirty="0"/>
          </a:p>
        </p:txBody>
      </p:sp>
    </p:spTree>
    <p:extLst>
      <p:ext uri="{BB962C8B-B14F-4D97-AF65-F5344CB8AC3E}">
        <p14:creationId xmlns:p14="http://schemas.microsoft.com/office/powerpoint/2010/main" val="1348761935"/>
      </p:ext>
    </p:extLst>
  </p:cSld>
  <p:clrMapOvr>
    <a:masterClrMapping/>
  </p:clrMapOvr>
  <p:transition spd="med">
    <p:pull/>
  </p:transition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1852</TotalTime>
  <Words>951</Words>
  <Application>Microsoft Office PowerPoint</Application>
  <PresentationFormat>Widescreen</PresentationFormat>
  <Paragraphs>113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Candara</vt:lpstr>
      <vt:lpstr>Century Gothic</vt:lpstr>
      <vt:lpstr>Symbol</vt:lpstr>
      <vt:lpstr>Wingdings 3</vt:lpstr>
      <vt:lpstr>Wisp</vt:lpstr>
      <vt:lpstr>Examine the uses of the output devices: Graphing plotter, Data and Multimedia Projectors, Pico projector </vt:lpstr>
      <vt:lpstr>Graphing plotter</vt:lpstr>
      <vt:lpstr>FLATBED PLOTTER</vt:lpstr>
      <vt:lpstr>FLATBED PLOTTER</vt:lpstr>
      <vt:lpstr>DRUM PLOTTER</vt:lpstr>
      <vt:lpstr>INK JET PLOTTER</vt:lpstr>
      <vt:lpstr>ELECTROSTATIC PLOTTER</vt:lpstr>
      <vt:lpstr> Thermal Plotter</vt:lpstr>
      <vt:lpstr>CUTTING PLOTTER</vt:lpstr>
      <vt:lpstr>General uses of Graphing plotter</vt:lpstr>
      <vt:lpstr>Advantages of Graphing plotter</vt:lpstr>
      <vt:lpstr>Disadvantages of Graphing plotter</vt:lpstr>
      <vt:lpstr>Data and Multimedia Projectors</vt:lpstr>
      <vt:lpstr>Data and Multimedia Projectors</vt:lpstr>
      <vt:lpstr>Types of Projectors</vt:lpstr>
      <vt:lpstr>Pico projector</vt:lpstr>
      <vt:lpstr>Advantages of Pico projector</vt:lpstr>
      <vt:lpstr>Disadvantages of Pico projector</vt:lpstr>
      <vt:lpstr>General advantages of Projectors</vt:lpstr>
      <vt:lpstr>Disadvantages of Projectors</vt:lpstr>
      <vt:lpstr>Common applications of Projectors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Jeremiah</dc:creator>
  <cp:lastModifiedBy>JEREMIAH</cp:lastModifiedBy>
  <cp:revision>814</cp:revision>
  <dcterms:created xsi:type="dcterms:W3CDTF">2024-01-25T08:57:01Z</dcterms:created>
  <dcterms:modified xsi:type="dcterms:W3CDTF">2024-10-03T16:04:54Z</dcterms:modified>
</cp:coreProperties>
</file>