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407" r:id="rId2"/>
    <p:sldId id="442" r:id="rId3"/>
    <p:sldId id="443" r:id="rId4"/>
    <p:sldId id="444" r:id="rId5"/>
    <p:sldId id="445" r:id="rId6"/>
    <p:sldId id="446" r:id="rId7"/>
    <p:sldId id="419" r:id="rId8"/>
    <p:sldId id="447" r:id="rId9"/>
    <p:sldId id="450" r:id="rId10"/>
    <p:sldId id="449" r:id="rId11"/>
    <p:sldId id="420" r:id="rId12"/>
    <p:sldId id="269" r:id="rId13"/>
    <p:sldId id="408" r:id="rId14"/>
    <p:sldId id="409" r:id="rId15"/>
    <p:sldId id="410" r:id="rId16"/>
    <p:sldId id="411" r:id="rId17"/>
    <p:sldId id="41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eatures of Desktop" id="{DDE124B0-E812-4AF7-8F52-B5C729E9B71A}">
          <p14:sldIdLst>
            <p14:sldId id="407"/>
            <p14:sldId id="442"/>
            <p14:sldId id="443"/>
            <p14:sldId id="444"/>
            <p14:sldId id="445"/>
            <p14:sldId id="446"/>
            <p14:sldId id="419"/>
            <p14:sldId id="447"/>
            <p14:sldId id="450"/>
            <p14:sldId id="449"/>
            <p14:sldId id="420"/>
            <p14:sldId id="269"/>
            <p14:sldId id="408"/>
            <p14:sldId id="409"/>
            <p14:sldId id="410"/>
            <p14:sldId id="411"/>
            <p14:sldId id="41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iah" initials="J" lastIdx="1" clrIdx="0">
    <p:extLst>
      <p:ext uri="{19B8F6BF-5375-455C-9EA6-DF929625EA0E}">
        <p15:presenceInfo xmlns:p15="http://schemas.microsoft.com/office/powerpoint/2012/main" userId="a6622488aee17c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06" autoAdjust="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F9346C-E23A-4F4E-BEB2-FCF8FA7AD60C}" type="datetimeFigureOut">
              <a:rPr lang="en-GH" smtClean="0"/>
              <a:t>09/02/2024</a:t>
            </a:fld>
            <a:endParaRPr lang="en-G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A2CB01-ACA8-4BE8-9147-A3214DF25F32}" type="slidenum">
              <a:rPr lang="en-GH" smtClean="0"/>
              <a:t>‹#›</a:t>
            </a:fld>
            <a:endParaRPr lang="en-GH"/>
          </a:p>
        </p:txBody>
      </p:sp>
    </p:spTree>
    <p:extLst>
      <p:ext uri="{BB962C8B-B14F-4D97-AF65-F5344CB8AC3E}">
        <p14:creationId xmlns:p14="http://schemas.microsoft.com/office/powerpoint/2010/main" val="284439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02-Sep-24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5925-8A4D-0A50-9FA1-0C8A230A780F}"/>
              </a:ext>
            </a:extLst>
          </p:cNvPr>
          <p:cNvSpPr>
            <a:spLocks noGrp="1"/>
          </p:cNvSpPr>
          <p:nvPr>
            <p:ph type="ctrTitle"/>
          </p:nvPr>
        </p:nvSpPr>
        <p:spPr/>
        <p:txBody>
          <a:bodyPr>
            <a:normAutofit fontScale="90000"/>
          </a:bodyPr>
          <a:lstStyle/>
          <a:p>
            <a:pPr algn="ctr"/>
            <a:r>
              <a:rPr lang="en-US" b="1" dirty="0"/>
              <a:t>B8.1.1.2.1 Discover temporarily peeking into a window on a Taskbar</a:t>
            </a:r>
            <a:endParaRPr lang="en-GH" b="1" dirty="0"/>
          </a:p>
        </p:txBody>
      </p:sp>
      <p:sp>
        <p:nvSpPr>
          <p:cNvPr id="3" name="Subtitle 2">
            <a:extLst>
              <a:ext uri="{FF2B5EF4-FFF2-40B4-BE49-F238E27FC236}">
                <a16:creationId xmlns:a16="http://schemas.microsoft.com/office/drawing/2014/main" id="{A7FBB3F4-C640-95B2-4362-FF29E8EA1CB2}"/>
              </a:ext>
            </a:extLst>
          </p:cNvPr>
          <p:cNvSpPr>
            <a:spLocks noGrp="1"/>
          </p:cNvSpPr>
          <p:nvPr>
            <p:ph type="subTitle" idx="1"/>
          </p:nvPr>
        </p:nvSpPr>
        <p:spPr/>
        <p:txBody>
          <a:bodyPr>
            <a:normAutofit/>
          </a:bodyPr>
          <a:lstStyle/>
          <a:p>
            <a:pPr algn="ctr"/>
            <a:r>
              <a:rPr lang="en-US" sz="2800" b="1" dirty="0"/>
              <a:t> Explore features of the Taskbar 2. </a:t>
            </a:r>
          </a:p>
          <a:p>
            <a:pPr algn="ctr"/>
            <a:r>
              <a:rPr lang="en-US" sz="2800" b="1" dirty="0"/>
              <a:t>Demonstrate the preview of windows on a Taskbar</a:t>
            </a:r>
            <a:endParaRPr lang="en-GH" sz="2800" b="1" dirty="0"/>
          </a:p>
          <a:p>
            <a:endParaRPr lang="en-GH" sz="2800" b="1" dirty="0"/>
          </a:p>
        </p:txBody>
      </p:sp>
    </p:spTree>
    <p:extLst>
      <p:ext uri="{BB962C8B-B14F-4D97-AF65-F5344CB8AC3E}">
        <p14:creationId xmlns:p14="http://schemas.microsoft.com/office/powerpoint/2010/main" val="3026563782"/>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454D-C0D7-82C9-E165-E081C916D034}"/>
              </a:ext>
            </a:extLst>
          </p:cNvPr>
          <p:cNvSpPr>
            <a:spLocks noGrp="1"/>
          </p:cNvSpPr>
          <p:nvPr>
            <p:ph type="title"/>
          </p:nvPr>
        </p:nvSpPr>
        <p:spPr/>
        <p:txBody>
          <a:bodyPr/>
          <a:lstStyle/>
          <a:p>
            <a:pPr algn="ctr"/>
            <a:r>
              <a:rPr lang="en-US" b="1" dirty="0"/>
              <a:t>WINDOWS OPERATING SYSTEMS</a:t>
            </a:r>
            <a:endParaRPr lang="en-GH" b="1" dirty="0"/>
          </a:p>
        </p:txBody>
      </p:sp>
      <p:sp>
        <p:nvSpPr>
          <p:cNvPr id="3" name="Content Placeholder 2">
            <a:extLst>
              <a:ext uri="{FF2B5EF4-FFF2-40B4-BE49-F238E27FC236}">
                <a16:creationId xmlns:a16="http://schemas.microsoft.com/office/drawing/2014/main" id="{E798B70F-8DFD-76E1-3185-2EBAE94A8863}"/>
              </a:ext>
            </a:extLst>
          </p:cNvPr>
          <p:cNvSpPr>
            <a:spLocks noGrp="1"/>
          </p:cNvSpPr>
          <p:nvPr>
            <p:ph idx="1"/>
          </p:nvPr>
        </p:nvSpPr>
        <p:spPr/>
        <p:txBody>
          <a:bodyPr>
            <a:normAutofit/>
          </a:bodyPr>
          <a:lstStyle/>
          <a:p>
            <a:r>
              <a:rPr lang="en-US" sz="3600" dirty="0"/>
              <a:t>Windows operating system (OS) is software program that manages all computer software and hardware.</a:t>
            </a:r>
          </a:p>
          <a:p>
            <a:r>
              <a:rPr lang="en-US" sz="3600" dirty="0"/>
              <a:t>Without the operating system, the computer cannot be operated and is rendered useless.</a:t>
            </a:r>
          </a:p>
          <a:p>
            <a:endParaRPr lang="en-GH" sz="3600" dirty="0"/>
          </a:p>
        </p:txBody>
      </p:sp>
    </p:spTree>
    <p:extLst>
      <p:ext uri="{BB962C8B-B14F-4D97-AF65-F5344CB8AC3E}">
        <p14:creationId xmlns:p14="http://schemas.microsoft.com/office/powerpoint/2010/main" val="413077893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454D-C0D7-82C9-E165-E081C916D034}"/>
              </a:ext>
            </a:extLst>
          </p:cNvPr>
          <p:cNvSpPr>
            <a:spLocks noGrp="1"/>
          </p:cNvSpPr>
          <p:nvPr>
            <p:ph type="title"/>
          </p:nvPr>
        </p:nvSpPr>
        <p:spPr/>
        <p:txBody>
          <a:bodyPr>
            <a:normAutofit/>
          </a:bodyPr>
          <a:lstStyle/>
          <a:p>
            <a:pPr algn="ctr"/>
            <a:r>
              <a:rPr lang="en-US" sz="4000" b="1" dirty="0"/>
              <a:t>WINDOWS OPERATING SYSTEMS</a:t>
            </a:r>
            <a:endParaRPr lang="en-GH" sz="4000" b="1" dirty="0"/>
          </a:p>
        </p:txBody>
      </p:sp>
      <p:sp>
        <p:nvSpPr>
          <p:cNvPr id="3" name="Content Placeholder 2">
            <a:extLst>
              <a:ext uri="{FF2B5EF4-FFF2-40B4-BE49-F238E27FC236}">
                <a16:creationId xmlns:a16="http://schemas.microsoft.com/office/drawing/2014/main" id="{E798B70F-8DFD-76E1-3185-2EBAE94A8863}"/>
              </a:ext>
            </a:extLst>
          </p:cNvPr>
          <p:cNvSpPr>
            <a:spLocks noGrp="1"/>
          </p:cNvSpPr>
          <p:nvPr>
            <p:ph idx="1"/>
          </p:nvPr>
        </p:nvSpPr>
        <p:spPr>
          <a:xfrm>
            <a:off x="2589211" y="2133600"/>
            <a:ext cx="9387930" cy="4724400"/>
          </a:xfrm>
        </p:spPr>
        <p:txBody>
          <a:bodyPr>
            <a:normAutofit/>
          </a:bodyPr>
          <a:lstStyle/>
          <a:p>
            <a:r>
              <a:rPr lang="en-US" sz="3600" dirty="0"/>
              <a:t>Windows  operating system (windows OS) is an operating system designed by Microsoft corporation in the mid 1980s.</a:t>
            </a:r>
          </a:p>
          <a:p>
            <a:r>
              <a:rPr lang="en-US" sz="3600" dirty="0"/>
              <a:t>Windows OS comes in different versions such as windows 98, windows 2000, windows XP, windows Vista, windows 7, windows 8, windows 10, and 11.</a:t>
            </a:r>
          </a:p>
        </p:txBody>
      </p:sp>
    </p:spTree>
    <p:extLst>
      <p:ext uri="{BB962C8B-B14F-4D97-AF65-F5344CB8AC3E}">
        <p14:creationId xmlns:p14="http://schemas.microsoft.com/office/powerpoint/2010/main" val="2619462674"/>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454D-C0D7-82C9-E165-E081C916D034}"/>
              </a:ext>
            </a:extLst>
          </p:cNvPr>
          <p:cNvSpPr>
            <a:spLocks noGrp="1"/>
          </p:cNvSpPr>
          <p:nvPr>
            <p:ph type="title"/>
          </p:nvPr>
        </p:nvSpPr>
        <p:spPr/>
        <p:txBody>
          <a:bodyPr>
            <a:normAutofit/>
          </a:bodyPr>
          <a:lstStyle/>
          <a:p>
            <a:pPr algn="ctr"/>
            <a:r>
              <a:rPr lang="en-US" sz="4000" b="1" dirty="0"/>
              <a:t>WINDOWS OPERATING SYSTEMS</a:t>
            </a:r>
            <a:endParaRPr lang="en-GH" sz="4000" b="1" dirty="0"/>
          </a:p>
        </p:txBody>
      </p:sp>
      <p:sp>
        <p:nvSpPr>
          <p:cNvPr id="3" name="Content Placeholder 2">
            <a:extLst>
              <a:ext uri="{FF2B5EF4-FFF2-40B4-BE49-F238E27FC236}">
                <a16:creationId xmlns:a16="http://schemas.microsoft.com/office/drawing/2014/main" id="{E798B70F-8DFD-76E1-3185-2EBAE94A8863}"/>
              </a:ext>
            </a:extLst>
          </p:cNvPr>
          <p:cNvSpPr>
            <a:spLocks noGrp="1"/>
          </p:cNvSpPr>
          <p:nvPr>
            <p:ph idx="1"/>
          </p:nvPr>
        </p:nvSpPr>
        <p:spPr>
          <a:xfrm>
            <a:off x="2589211" y="2133600"/>
            <a:ext cx="9387930" cy="4724400"/>
          </a:xfrm>
        </p:spPr>
        <p:txBody>
          <a:bodyPr>
            <a:normAutofit/>
          </a:bodyPr>
          <a:lstStyle/>
          <a:p>
            <a:r>
              <a:rPr lang="en-US" sz="3600" dirty="0"/>
              <a:t>The current version of windows OS is windows 11.</a:t>
            </a:r>
          </a:p>
          <a:p>
            <a:r>
              <a:rPr lang="en-US" sz="3600" dirty="0"/>
              <a:t>These windows OS are used more often on personal computer. </a:t>
            </a:r>
          </a:p>
          <a:p>
            <a:endParaRPr lang="en-US" sz="3600" dirty="0"/>
          </a:p>
        </p:txBody>
      </p:sp>
    </p:spTree>
    <p:extLst>
      <p:ext uri="{BB962C8B-B14F-4D97-AF65-F5344CB8AC3E}">
        <p14:creationId xmlns:p14="http://schemas.microsoft.com/office/powerpoint/2010/main" val="1021536399"/>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454D-C0D7-82C9-E165-E081C916D034}"/>
              </a:ext>
            </a:extLst>
          </p:cNvPr>
          <p:cNvSpPr>
            <a:spLocks noGrp="1"/>
          </p:cNvSpPr>
          <p:nvPr>
            <p:ph type="title"/>
          </p:nvPr>
        </p:nvSpPr>
        <p:spPr/>
        <p:txBody>
          <a:bodyPr>
            <a:normAutofit/>
          </a:bodyPr>
          <a:lstStyle/>
          <a:p>
            <a:pPr algn="ctr"/>
            <a:r>
              <a:rPr lang="en-US" sz="4000" b="1" dirty="0"/>
              <a:t>WINDOWS OPERATING SYSTEMS</a:t>
            </a:r>
            <a:endParaRPr lang="en-GH" sz="4000" b="1" dirty="0"/>
          </a:p>
        </p:txBody>
      </p:sp>
      <p:pic>
        <p:nvPicPr>
          <p:cNvPr id="4" name="Content Placeholder 3">
            <a:extLst>
              <a:ext uri="{FF2B5EF4-FFF2-40B4-BE49-F238E27FC236}">
                <a16:creationId xmlns:a16="http://schemas.microsoft.com/office/drawing/2014/main" id="{BCED9D2F-4B87-7C0C-3729-EA75EEADC1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5000"/>
            <a:ext cx="8509288" cy="47244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1104127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454D-C0D7-82C9-E165-E081C916D034}"/>
              </a:ext>
            </a:extLst>
          </p:cNvPr>
          <p:cNvSpPr>
            <a:spLocks noGrp="1"/>
          </p:cNvSpPr>
          <p:nvPr>
            <p:ph type="title"/>
          </p:nvPr>
        </p:nvSpPr>
        <p:spPr>
          <a:xfrm>
            <a:off x="2592925" y="306333"/>
            <a:ext cx="8911687" cy="1280890"/>
          </a:xfrm>
        </p:spPr>
        <p:txBody>
          <a:bodyPr>
            <a:normAutofit/>
          </a:bodyPr>
          <a:lstStyle/>
          <a:p>
            <a:pPr algn="ctr"/>
            <a:r>
              <a:rPr lang="en-US" sz="4000" b="1" dirty="0"/>
              <a:t>WINDOWS OPERATING SYSTEMS</a:t>
            </a:r>
            <a:endParaRPr lang="en-GH" sz="4000" b="1" dirty="0"/>
          </a:p>
        </p:txBody>
      </p:sp>
      <p:sp>
        <p:nvSpPr>
          <p:cNvPr id="5" name="Content Placeholder 4">
            <a:extLst>
              <a:ext uri="{FF2B5EF4-FFF2-40B4-BE49-F238E27FC236}">
                <a16:creationId xmlns:a16="http://schemas.microsoft.com/office/drawing/2014/main" id="{7A03F5AD-DF2C-44D5-18FF-AC7DDD1A7490}"/>
              </a:ext>
            </a:extLst>
          </p:cNvPr>
          <p:cNvSpPr>
            <a:spLocks noGrp="1"/>
          </p:cNvSpPr>
          <p:nvPr>
            <p:ph idx="1"/>
          </p:nvPr>
        </p:nvSpPr>
        <p:spPr/>
        <p:txBody>
          <a:bodyPr/>
          <a:lstStyle/>
          <a:p>
            <a:endParaRPr lang="en-GH"/>
          </a:p>
        </p:txBody>
      </p:sp>
      <p:pic>
        <p:nvPicPr>
          <p:cNvPr id="6" name="Picture 5">
            <a:extLst>
              <a:ext uri="{FF2B5EF4-FFF2-40B4-BE49-F238E27FC236}">
                <a16:creationId xmlns:a16="http://schemas.microsoft.com/office/drawing/2014/main" id="{FA7D1344-F4A4-5620-BCEF-29AA813EC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02" y="946778"/>
            <a:ext cx="12260913" cy="6046133"/>
          </a:xfrm>
          <a:prstGeom prst="rect">
            <a:avLst/>
          </a:prstGeom>
        </p:spPr>
      </p:pic>
    </p:spTree>
    <p:extLst>
      <p:ext uri="{BB962C8B-B14F-4D97-AF65-F5344CB8AC3E}">
        <p14:creationId xmlns:p14="http://schemas.microsoft.com/office/powerpoint/2010/main" val="2868263289"/>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97AA-963F-A8EE-9F1E-7EDD690B9707}"/>
              </a:ext>
            </a:extLst>
          </p:cNvPr>
          <p:cNvSpPr>
            <a:spLocks noGrp="1"/>
          </p:cNvSpPr>
          <p:nvPr>
            <p:ph type="title"/>
          </p:nvPr>
        </p:nvSpPr>
        <p:spPr>
          <a:xfrm>
            <a:off x="2512243" y="193805"/>
            <a:ext cx="8911687" cy="844862"/>
          </a:xfrm>
        </p:spPr>
        <p:txBody>
          <a:bodyPr/>
          <a:lstStyle/>
          <a:p>
            <a:pPr algn="ctr"/>
            <a:r>
              <a:rPr lang="en-US" b="1" dirty="0"/>
              <a:t>Taskbar</a:t>
            </a:r>
            <a:endParaRPr lang="en-GH" b="1" dirty="0"/>
          </a:p>
        </p:txBody>
      </p:sp>
      <p:sp>
        <p:nvSpPr>
          <p:cNvPr id="3" name="Content Placeholder 2">
            <a:extLst>
              <a:ext uri="{FF2B5EF4-FFF2-40B4-BE49-F238E27FC236}">
                <a16:creationId xmlns:a16="http://schemas.microsoft.com/office/drawing/2014/main" id="{592DF8EC-7407-BAB9-5E11-D4CE25705DFD}"/>
              </a:ext>
            </a:extLst>
          </p:cNvPr>
          <p:cNvSpPr>
            <a:spLocks noGrp="1"/>
          </p:cNvSpPr>
          <p:nvPr>
            <p:ph idx="1"/>
          </p:nvPr>
        </p:nvSpPr>
        <p:spPr>
          <a:xfrm>
            <a:off x="884420" y="884420"/>
            <a:ext cx="11307580" cy="5973579"/>
          </a:xfrm>
        </p:spPr>
        <p:txBody>
          <a:bodyPr>
            <a:normAutofit lnSpcReduction="10000"/>
          </a:bodyPr>
          <a:lstStyle/>
          <a:p>
            <a:r>
              <a:rPr lang="en-US" sz="3600" dirty="0"/>
              <a:t>The Taskbar is the horizontal bar that runs across the bottom of the desktop</a:t>
            </a:r>
          </a:p>
          <a:p>
            <a:pPr algn="ctr"/>
            <a:r>
              <a:rPr lang="en-US" sz="3600" dirty="0"/>
              <a:t>OR</a:t>
            </a:r>
          </a:p>
          <a:p>
            <a:r>
              <a:rPr lang="en-US" sz="3600" dirty="0"/>
              <a:t>A bar at the edge of the display of a graphical user interface that allows quick access to current or favorite application. </a:t>
            </a:r>
          </a:p>
          <a:p>
            <a:r>
              <a:rPr lang="en-US" sz="3600" dirty="0"/>
              <a:t>It allows the user of the computer to find and launch a program by using the start menu.</a:t>
            </a:r>
          </a:p>
          <a:p>
            <a:r>
              <a:rPr lang="en-US" sz="3600" dirty="0"/>
              <a:t>The taskbar is also used to view any program that is running or opened.</a:t>
            </a:r>
          </a:p>
          <a:p>
            <a:endParaRPr lang="en-US" sz="3600" dirty="0"/>
          </a:p>
          <a:p>
            <a:endParaRPr lang="en-GH" sz="3600" dirty="0"/>
          </a:p>
        </p:txBody>
      </p:sp>
    </p:spTree>
    <p:extLst>
      <p:ext uri="{BB962C8B-B14F-4D97-AF65-F5344CB8AC3E}">
        <p14:creationId xmlns:p14="http://schemas.microsoft.com/office/powerpoint/2010/main" val="2200738464"/>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97AA-963F-A8EE-9F1E-7EDD690B9707}"/>
              </a:ext>
            </a:extLst>
          </p:cNvPr>
          <p:cNvSpPr>
            <a:spLocks noGrp="1"/>
          </p:cNvSpPr>
          <p:nvPr>
            <p:ph type="title"/>
          </p:nvPr>
        </p:nvSpPr>
        <p:spPr>
          <a:xfrm>
            <a:off x="2512243" y="193805"/>
            <a:ext cx="8911687" cy="844862"/>
          </a:xfrm>
        </p:spPr>
        <p:txBody>
          <a:bodyPr/>
          <a:lstStyle/>
          <a:p>
            <a:pPr algn="ctr"/>
            <a:r>
              <a:rPr lang="en-US" b="1" dirty="0"/>
              <a:t>Taskbar</a:t>
            </a:r>
            <a:endParaRPr lang="en-GH" b="1" dirty="0"/>
          </a:p>
        </p:txBody>
      </p:sp>
      <p:pic>
        <p:nvPicPr>
          <p:cNvPr id="4" name="Content Placeholder 4">
            <a:extLst>
              <a:ext uri="{FF2B5EF4-FFF2-40B4-BE49-F238E27FC236}">
                <a16:creationId xmlns:a16="http://schemas.microsoft.com/office/drawing/2014/main" id="{AD7AF937-17F6-034F-FD4D-A4A21E4810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893" y="741869"/>
            <a:ext cx="12027108" cy="6116131"/>
          </a:xfrm>
        </p:spPr>
      </p:pic>
    </p:spTree>
    <p:extLst>
      <p:ext uri="{BB962C8B-B14F-4D97-AF65-F5344CB8AC3E}">
        <p14:creationId xmlns:p14="http://schemas.microsoft.com/office/powerpoint/2010/main" val="514138462"/>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F12EF1-7F9D-4944-9D43-AEF94CD5A0F3}"/>
              </a:ext>
            </a:extLst>
          </p:cNvPr>
          <p:cNvPicPr>
            <a:picLocks noChangeAspect="1"/>
          </p:cNvPicPr>
          <p:nvPr/>
        </p:nvPicPr>
        <p:blipFill rotWithShape="1">
          <a:blip r:embed="rId2">
            <a:extLst>
              <a:ext uri="{28A0092B-C50C-407E-A947-70E740481C1C}">
                <a14:useLocalDpi xmlns:a14="http://schemas.microsoft.com/office/drawing/2010/main" val="0"/>
              </a:ext>
            </a:extLst>
          </a:blip>
          <a:srcRect l="6864" t="3279" r="10025" b="9071"/>
          <a:stretch/>
        </p:blipFill>
        <p:spPr>
          <a:xfrm>
            <a:off x="0" y="0"/>
            <a:ext cx="12192001" cy="6858000"/>
          </a:xfrm>
          <a:prstGeom prst="rect">
            <a:avLst/>
          </a:prstGeom>
        </p:spPr>
      </p:pic>
    </p:spTree>
    <p:extLst>
      <p:ext uri="{BB962C8B-B14F-4D97-AF65-F5344CB8AC3E}">
        <p14:creationId xmlns:p14="http://schemas.microsoft.com/office/powerpoint/2010/main" val="11828141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97AA-963F-A8EE-9F1E-7EDD690B9707}"/>
              </a:ext>
            </a:extLst>
          </p:cNvPr>
          <p:cNvSpPr>
            <a:spLocks noGrp="1"/>
          </p:cNvSpPr>
          <p:nvPr>
            <p:ph type="title"/>
          </p:nvPr>
        </p:nvSpPr>
        <p:spPr>
          <a:xfrm>
            <a:off x="2512243" y="193805"/>
            <a:ext cx="8911687" cy="844862"/>
          </a:xfrm>
        </p:spPr>
        <p:txBody>
          <a:bodyPr/>
          <a:lstStyle/>
          <a:p>
            <a:pPr algn="ctr"/>
            <a:r>
              <a:rPr lang="en-US" b="1" dirty="0"/>
              <a:t>Taskbar</a:t>
            </a:r>
            <a:endParaRPr lang="en-GH" b="1" dirty="0"/>
          </a:p>
        </p:txBody>
      </p:sp>
      <p:sp>
        <p:nvSpPr>
          <p:cNvPr id="3" name="Content Placeholder 2">
            <a:extLst>
              <a:ext uri="{FF2B5EF4-FFF2-40B4-BE49-F238E27FC236}">
                <a16:creationId xmlns:a16="http://schemas.microsoft.com/office/drawing/2014/main" id="{592DF8EC-7407-BAB9-5E11-D4CE25705DFD}"/>
              </a:ext>
            </a:extLst>
          </p:cNvPr>
          <p:cNvSpPr>
            <a:spLocks noGrp="1"/>
          </p:cNvSpPr>
          <p:nvPr>
            <p:ph idx="1"/>
          </p:nvPr>
        </p:nvSpPr>
        <p:spPr>
          <a:xfrm>
            <a:off x="884420" y="884421"/>
            <a:ext cx="11122701" cy="4122294"/>
          </a:xfrm>
        </p:spPr>
        <p:txBody>
          <a:bodyPr>
            <a:normAutofit/>
          </a:bodyPr>
          <a:lstStyle/>
          <a:p>
            <a:endParaRPr lang="en-US" sz="3600" dirty="0"/>
          </a:p>
          <a:p>
            <a:endParaRPr lang="en-GH" sz="3600" dirty="0"/>
          </a:p>
        </p:txBody>
      </p:sp>
      <p:pic>
        <p:nvPicPr>
          <p:cNvPr id="5" name="Picture 4">
            <a:extLst>
              <a:ext uri="{FF2B5EF4-FFF2-40B4-BE49-F238E27FC236}">
                <a16:creationId xmlns:a16="http://schemas.microsoft.com/office/drawing/2014/main" id="{2C46DB16-029C-C4E1-D813-A580C788312C}"/>
              </a:ext>
            </a:extLst>
          </p:cNvPr>
          <p:cNvPicPr>
            <a:picLocks noChangeAspect="1"/>
          </p:cNvPicPr>
          <p:nvPr/>
        </p:nvPicPr>
        <p:blipFill>
          <a:blip r:embed="rId2"/>
          <a:stretch>
            <a:fillRect/>
          </a:stretch>
        </p:blipFill>
        <p:spPr>
          <a:xfrm>
            <a:off x="184879" y="2433721"/>
            <a:ext cx="12007121" cy="1703565"/>
          </a:xfrm>
          <a:prstGeom prst="rect">
            <a:avLst/>
          </a:prstGeom>
          <a:ln w="28575">
            <a:solidFill>
              <a:schemeClr val="tx1"/>
            </a:solidFill>
          </a:ln>
        </p:spPr>
      </p:pic>
    </p:spTree>
    <p:extLst>
      <p:ext uri="{BB962C8B-B14F-4D97-AF65-F5344CB8AC3E}">
        <p14:creationId xmlns:p14="http://schemas.microsoft.com/office/powerpoint/2010/main" val="4080456514"/>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DA54-5FDA-222B-C10D-F575B2AC0AB4}"/>
              </a:ext>
            </a:extLst>
          </p:cNvPr>
          <p:cNvSpPr>
            <a:spLocks noGrp="1"/>
          </p:cNvSpPr>
          <p:nvPr>
            <p:ph type="title"/>
          </p:nvPr>
        </p:nvSpPr>
        <p:spPr/>
        <p:txBody>
          <a:bodyPr>
            <a:normAutofit/>
          </a:bodyPr>
          <a:lstStyle/>
          <a:p>
            <a:pPr algn="ctr"/>
            <a:r>
              <a:rPr lang="en-US" sz="4000" b="1" dirty="0"/>
              <a:t>Features of the Task bar</a:t>
            </a:r>
            <a:endParaRPr lang="en-GH" sz="4000" b="1" dirty="0"/>
          </a:p>
        </p:txBody>
      </p:sp>
      <p:sp>
        <p:nvSpPr>
          <p:cNvPr id="3" name="Content Placeholder 2">
            <a:extLst>
              <a:ext uri="{FF2B5EF4-FFF2-40B4-BE49-F238E27FC236}">
                <a16:creationId xmlns:a16="http://schemas.microsoft.com/office/drawing/2014/main" id="{41295050-1372-C628-FED2-82C45DDCA0C2}"/>
              </a:ext>
            </a:extLst>
          </p:cNvPr>
          <p:cNvSpPr>
            <a:spLocks noGrp="1"/>
          </p:cNvSpPr>
          <p:nvPr>
            <p:ph idx="1"/>
          </p:nvPr>
        </p:nvSpPr>
        <p:spPr/>
        <p:txBody>
          <a:bodyPr>
            <a:normAutofit/>
          </a:bodyPr>
          <a:lstStyle/>
          <a:p>
            <a:pPr>
              <a:buFont typeface="+mj-lt"/>
              <a:buAutoNum type="arabicPeriod"/>
            </a:pPr>
            <a:r>
              <a:rPr lang="en-US" sz="3200" dirty="0"/>
              <a:t>Start menu button</a:t>
            </a:r>
          </a:p>
          <a:p>
            <a:pPr>
              <a:buFont typeface="+mj-lt"/>
              <a:buAutoNum type="arabicPeriod"/>
            </a:pPr>
            <a:r>
              <a:rPr lang="en-US" sz="3200" dirty="0"/>
              <a:t>Search bar</a:t>
            </a:r>
          </a:p>
          <a:p>
            <a:pPr>
              <a:buFont typeface="+mj-lt"/>
              <a:buAutoNum type="arabicPeriod"/>
            </a:pPr>
            <a:r>
              <a:rPr lang="en-US" sz="3200" dirty="0"/>
              <a:t>Task view button</a:t>
            </a:r>
          </a:p>
          <a:p>
            <a:pPr>
              <a:buFont typeface="+mj-lt"/>
              <a:buAutoNum type="arabicPeriod"/>
            </a:pPr>
            <a:r>
              <a:rPr lang="en-US" sz="3200" dirty="0"/>
              <a:t>Pinned applications</a:t>
            </a:r>
          </a:p>
          <a:p>
            <a:pPr>
              <a:buFont typeface="+mj-lt"/>
              <a:buAutoNum type="arabicPeriod"/>
            </a:pPr>
            <a:r>
              <a:rPr lang="en-US" sz="3200" dirty="0"/>
              <a:t>Task tray</a:t>
            </a:r>
          </a:p>
          <a:p>
            <a:pPr>
              <a:buFont typeface="+mj-lt"/>
              <a:buAutoNum type="arabicPeriod"/>
            </a:pPr>
            <a:r>
              <a:rPr lang="en-US" sz="3200" dirty="0"/>
              <a:t>System tray or Notification area</a:t>
            </a:r>
          </a:p>
          <a:p>
            <a:pPr>
              <a:buFont typeface="+mj-lt"/>
              <a:buAutoNum type="arabicPeriod"/>
            </a:pPr>
            <a:endParaRPr lang="en-US" sz="3200" dirty="0"/>
          </a:p>
          <a:p>
            <a:pPr>
              <a:buFont typeface="+mj-lt"/>
              <a:buAutoNum type="arabicPeriod"/>
            </a:pPr>
            <a:endParaRPr lang="en-GH" sz="3200" dirty="0"/>
          </a:p>
        </p:txBody>
      </p:sp>
    </p:spTree>
    <p:extLst>
      <p:ext uri="{BB962C8B-B14F-4D97-AF65-F5344CB8AC3E}">
        <p14:creationId xmlns:p14="http://schemas.microsoft.com/office/powerpoint/2010/main" val="3885765868"/>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C8AC-76F4-7CE3-5BB9-277B4B68098A}"/>
              </a:ext>
            </a:extLst>
          </p:cNvPr>
          <p:cNvSpPr>
            <a:spLocks noGrp="1"/>
          </p:cNvSpPr>
          <p:nvPr>
            <p:ph type="title"/>
          </p:nvPr>
        </p:nvSpPr>
        <p:spPr/>
        <p:txBody>
          <a:bodyPr/>
          <a:lstStyle/>
          <a:p>
            <a:pPr algn="ctr"/>
            <a:r>
              <a:rPr lang="en-US" b="1" dirty="0"/>
              <a:t>Start button</a:t>
            </a:r>
            <a:endParaRPr lang="en-GH" b="1" dirty="0"/>
          </a:p>
        </p:txBody>
      </p:sp>
      <p:sp>
        <p:nvSpPr>
          <p:cNvPr id="3" name="Content Placeholder 2">
            <a:extLst>
              <a:ext uri="{FF2B5EF4-FFF2-40B4-BE49-F238E27FC236}">
                <a16:creationId xmlns:a16="http://schemas.microsoft.com/office/drawing/2014/main" id="{3A53B882-9E7E-EBD1-DBD4-C3230A5BE0DD}"/>
              </a:ext>
            </a:extLst>
          </p:cNvPr>
          <p:cNvSpPr>
            <a:spLocks noGrp="1"/>
          </p:cNvSpPr>
          <p:nvPr>
            <p:ph idx="1"/>
          </p:nvPr>
        </p:nvSpPr>
        <p:spPr>
          <a:xfrm>
            <a:off x="1748118" y="1277471"/>
            <a:ext cx="10192870" cy="5580529"/>
          </a:xfrm>
        </p:spPr>
        <p:txBody>
          <a:bodyPr>
            <a:normAutofit/>
          </a:bodyPr>
          <a:lstStyle/>
          <a:p>
            <a:r>
              <a:rPr lang="en-US" sz="3600" dirty="0"/>
              <a:t>It is located on the far left of the taskbar. </a:t>
            </a:r>
          </a:p>
          <a:p>
            <a:r>
              <a:rPr lang="en-US" sz="3600" dirty="0"/>
              <a:t>It is the first icon on the taskbar from the left. </a:t>
            </a:r>
          </a:p>
          <a:p>
            <a:r>
              <a:rPr lang="en-US" sz="3600" dirty="0"/>
              <a:t>It is used to access the start menu by clicking on it. </a:t>
            </a:r>
          </a:p>
        </p:txBody>
      </p:sp>
      <p:pic>
        <p:nvPicPr>
          <p:cNvPr id="7" name="Picture 6">
            <a:extLst>
              <a:ext uri="{FF2B5EF4-FFF2-40B4-BE49-F238E27FC236}">
                <a16:creationId xmlns:a16="http://schemas.microsoft.com/office/drawing/2014/main" id="{AB2FE44E-2832-EDAB-77A5-0514965FED0F}"/>
              </a:ext>
            </a:extLst>
          </p:cNvPr>
          <p:cNvPicPr>
            <a:picLocks noChangeAspect="1"/>
          </p:cNvPicPr>
          <p:nvPr/>
        </p:nvPicPr>
        <p:blipFill>
          <a:blip r:embed="rId2"/>
          <a:stretch>
            <a:fillRect/>
          </a:stretch>
        </p:blipFill>
        <p:spPr>
          <a:xfrm>
            <a:off x="5777752" y="4436150"/>
            <a:ext cx="1829462" cy="1440215"/>
          </a:xfrm>
          <a:prstGeom prst="rect">
            <a:avLst/>
          </a:prstGeom>
        </p:spPr>
      </p:pic>
    </p:spTree>
    <p:extLst>
      <p:ext uri="{BB962C8B-B14F-4D97-AF65-F5344CB8AC3E}">
        <p14:creationId xmlns:p14="http://schemas.microsoft.com/office/powerpoint/2010/main" val="3108915140"/>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12B9-AE35-3D7A-FA25-3833B8CFC14B}"/>
              </a:ext>
            </a:extLst>
          </p:cNvPr>
          <p:cNvSpPr>
            <a:spLocks noGrp="1"/>
          </p:cNvSpPr>
          <p:nvPr>
            <p:ph type="title"/>
          </p:nvPr>
        </p:nvSpPr>
        <p:spPr/>
        <p:txBody>
          <a:bodyPr/>
          <a:lstStyle/>
          <a:p>
            <a:pPr algn="ctr"/>
            <a:r>
              <a:rPr lang="en-US" b="1" dirty="0"/>
              <a:t>Search box</a:t>
            </a:r>
            <a:endParaRPr lang="en-GH" b="1" dirty="0"/>
          </a:p>
        </p:txBody>
      </p:sp>
      <p:sp>
        <p:nvSpPr>
          <p:cNvPr id="3" name="Content Placeholder 2">
            <a:extLst>
              <a:ext uri="{FF2B5EF4-FFF2-40B4-BE49-F238E27FC236}">
                <a16:creationId xmlns:a16="http://schemas.microsoft.com/office/drawing/2014/main" id="{1950D090-4851-4A36-BD32-03D8DAB945DF}"/>
              </a:ext>
            </a:extLst>
          </p:cNvPr>
          <p:cNvSpPr>
            <a:spLocks noGrp="1"/>
          </p:cNvSpPr>
          <p:nvPr>
            <p:ph idx="1"/>
          </p:nvPr>
        </p:nvSpPr>
        <p:spPr>
          <a:xfrm>
            <a:off x="1196788" y="1734671"/>
            <a:ext cx="10995212" cy="4881281"/>
          </a:xfrm>
        </p:spPr>
        <p:txBody>
          <a:bodyPr>
            <a:normAutofit/>
          </a:bodyPr>
          <a:lstStyle/>
          <a:p>
            <a:r>
              <a:rPr lang="en-US" sz="3600" dirty="0"/>
              <a:t>Next to the windows button is the search box. </a:t>
            </a:r>
          </a:p>
          <a:p>
            <a:r>
              <a:rPr lang="en-US" sz="3600" dirty="0"/>
              <a:t>It helps to search stuff on the computer and also the web. </a:t>
            </a:r>
          </a:p>
        </p:txBody>
      </p:sp>
      <p:pic>
        <p:nvPicPr>
          <p:cNvPr id="5" name="Picture 4">
            <a:extLst>
              <a:ext uri="{FF2B5EF4-FFF2-40B4-BE49-F238E27FC236}">
                <a16:creationId xmlns:a16="http://schemas.microsoft.com/office/drawing/2014/main" id="{DC1AFFEA-E4B0-3272-1A30-1768E445DE89}"/>
              </a:ext>
            </a:extLst>
          </p:cNvPr>
          <p:cNvPicPr>
            <a:picLocks noChangeAspect="1"/>
          </p:cNvPicPr>
          <p:nvPr/>
        </p:nvPicPr>
        <p:blipFill>
          <a:blip r:embed="rId2"/>
          <a:stretch>
            <a:fillRect/>
          </a:stretch>
        </p:blipFill>
        <p:spPr>
          <a:xfrm>
            <a:off x="1640541" y="4317371"/>
            <a:ext cx="9628094" cy="1057422"/>
          </a:xfrm>
          <a:prstGeom prst="rect">
            <a:avLst/>
          </a:prstGeom>
          <a:ln w="28575">
            <a:solidFill>
              <a:schemeClr val="tx1">
                <a:lumMod val="85000"/>
                <a:lumOff val="15000"/>
              </a:schemeClr>
            </a:solidFill>
          </a:ln>
        </p:spPr>
      </p:pic>
    </p:spTree>
    <p:extLst>
      <p:ext uri="{BB962C8B-B14F-4D97-AF65-F5344CB8AC3E}">
        <p14:creationId xmlns:p14="http://schemas.microsoft.com/office/powerpoint/2010/main" val="2408907316"/>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AC32-927F-45AC-4E2D-FACCC9FEA514}"/>
              </a:ext>
            </a:extLst>
          </p:cNvPr>
          <p:cNvSpPr>
            <a:spLocks noGrp="1"/>
          </p:cNvSpPr>
          <p:nvPr>
            <p:ph type="title"/>
          </p:nvPr>
        </p:nvSpPr>
        <p:spPr/>
        <p:txBody>
          <a:bodyPr>
            <a:normAutofit/>
          </a:bodyPr>
          <a:lstStyle/>
          <a:p>
            <a:pPr algn="ctr"/>
            <a:r>
              <a:rPr lang="en-US" sz="4000" b="1" dirty="0"/>
              <a:t>Task view button</a:t>
            </a:r>
            <a:endParaRPr lang="en-GH" sz="4000" b="1" dirty="0"/>
          </a:p>
        </p:txBody>
      </p:sp>
      <p:sp>
        <p:nvSpPr>
          <p:cNvPr id="3" name="Content Placeholder 2">
            <a:extLst>
              <a:ext uri="{FF2B5EF4-FFF2-40B4-BE49-F238E27FC236}">
                <a16:creationId xmlns:a16="http://schemas.microsoft.com/office/drawing/2014/main" id="{F0205F78-CEF3-0D52-792D-993AAE4FDD92}"/>
              </a:ext>
            </a:extLst>
          </p:cNvPr>
          <p:cNvSpPr>
            <a:spLocks noGrp="1"/>
          </p:cNvSpPr>
          <p:nvPr>
            <p:ph idx="1"/>
          </p:nvPr>
        </p:nvSpPr>
        <p:spPr/>
        <p:txBody>
          <a:bodyPr>
            <a:normAutofit/>
          </a:bodyPr>
          <a:lstStyle/>
          <a:p>
            <a:r>
              <a:rPr lang="en-US" sz="3600" dirty="0"/>
              <a:t>It is the next icon right after the search box on the taskbar. </a:t>
            </a:r>
          </a:p>
          <a:p>
            <a:r>
              <a:rPr lang="en-US" sz="3600" dirty="0"/>
              <a:t>It is used to create multiple virtual desktops on which you could perform different tasks and also helps you to switch between them. </a:t>
            </a:r>
            <a:endParaRPr lang="en-GH" sz="3600" dirty="0"/>
          </a:p>
        </p:txBody>
      </p:sp>
      <p:pic>
        <p:nvPicPr>
          <p:cNvPr id="5" name="Picture 4">
            <a:extLst>
              <a:ext uri="{FF2B5EF4-FFF2-40B4-BE49-F238E27FC236}">
                <a16:creationId xmlns:a16="http://schemas.microsoft.com/office/drawing/2014/main" id="{4EFBA428-C52D-8533-48B4-5CC6D2F2E310}"/>
              </a:ext>
            </a:extLst>
          </p:cNvPr>
          <p:cNvPicPr>
            <a:picLocks noChangeAspect="1"/>
          </p:cNvPicPr>
          <p:nvPr/>
        </p:nvPicPr>
        <p:blipFill>
          <a:blip r:embed="rId2"/>
          <a:stretch>
            <a:fillRect/>
          </a:stretch>
        </p:blipFill>
        <p:spPr>
          <a:xfrm>
            <a:off x="8989961" y="5814289"/>
            <a:ext cx="1468606" cy="839202"/>
          </a:xfrm>
          <a:prstGeom prst="rect">
            <a:avLst/>
          </a:prstGeom>
        </p:spPr>
      </p:pic>
    </p:spTree>
    <p:extLst>
      <p:ext uri="{BB962C8B-B14F-4D97-AF65-F5344CB8AC3E}">
        <p14:creationId xmlns:p14="http://schemas.microsoft.com/office/powerpoint/2010/main" val="1076859151"/>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463F-177A-547D-D8C1-D87A6A864433}"/>
              </a:ext>
            </a:extLst>
          </p:cNvPr>
          <p:cNvSpPr>
            <a:spLocks noGrp="1"/>
          </p:cNvSpPr>
          <p:nvPr>
            <p:ph type="title"/>
          </p:nvPr>
        </p:nvSpPr>
        <p:spPr/>
        <p:txBody>
          <a:bodyPr>
            <a:normAutofit/>
          </a:bodyPr>
          <a:lstStyle/>
          <a:p>
            <a:pPr algn="ctr"/>
            <a:r>
              <a:rPr lang="en-US" sz="4000" b="1" dirty="0"/>
              <a:t>Pinned applications</a:t>
            </a:r>
            <a:endParaRPr lang="en-GH" sz="4000" b="1" dirty="0"/>
          </a:p>
        </p:txBody>
      </p:sp>
      <p:sp>
        <p:nvSpPr>
          <p:cNvPr id="3" name="Content Placeholder 2">
            <a:extLst>
              <a:ext uri="{FF2B5EF4-FFF2-40B4-BE49-F238E27FC236}">
                <a16:creationId xmlns:a16="http://schemas.microsoft.com/office/drawing/2014/main" id="{355175AB-0CD7-65FE-0734-061E522FCBF0}"/>
              </a:ext>
            </a:extLst>
          </p:cNvPr>
          <p:cNvSpPr>
            <a:spLocks noGrp="1"/>
          </p:cNvSpPr>
          <p:nvPr>
            <p:ph idx="1"/>
          </p:nvPr>
        </p:nvSpPr>
        <p:spPr>
          <a:xfrm>
            <a:off x="1290918" y="2133599"/>
            <a:ext cx="10901082" cy="4724401"/>
          </a:xfrm>
        </p:spPr>
        <p:txBody>
          <a:bodyPr>
            <a:normAutofit/>
          </a:bodyPr>
          <a:lstStyle/>
          <a:p>
            <a:r>
              <a:rPr lang="en-US" sz="3200" dirty="0"/>
              <a:t>These are applications that remain on the taskbar whether running currently or not. </a:t>
            </a:r>
          </a:p>
          <a:p>
            <a:r>
              <a:rPr lang="en-US" sz="3200" dirty="0"/>
              <a:t>Some apps are pinned by default which you can unpin by right clicking on it and clicking on “Unpin this program from taskbar”. Pinned apps helps the computer user to open apps that have no icons on the desktop quickly</a:t>
            </a:r>
            <a:endParaRPr lang="en-GH" sz="3200" dirty="0"/>
          </a:p>
        </p:txBody>
      </p:sp>
    </p:spTree>
    <p:extLst>
      <p:ext uri="{BB962C8B-B14F-4D97-AF65-F5344CB8AC3E}">
        <p14:creationId xmlns:p14="http://schemas.microsoft.com/office/powerpoint/2010/main" val="3427896110"/>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FD3DA-D25A-BBC2-E348-B517B1EE5830}"/>
              </a:ext>
            </a:extLst>
          </p:cNvPr>
          <p:cNvSpPr>
            <a:spLocks noGrp="1"/>
          </p:cNvSpPr>
          <p:nvPr>
            <p:ph type="title"/>
          </p:nvPr>
        </p:nvSpPr>
        <p:spPr/>
        <p:txBody>
          <a:bodyPr>
            <a:normAutofit/>
          </a:bodyPr>
          <a:lstStyle/>
          <a:p>
            <a:pPr algn="ctr"/>
            <a:r>
              <a:rPr lang="en-US" sz="4000" b="1" dirty="0"/>
              <a:t>Task tray</a:t>
            </a:r>
            <a:endParaRPr lang="en-GH" sz="4000" b="1" dirty="0"/>
          </a:p>
        </p:txBody>
      </p:sp>
      <p:sp>
        <p:nvSpPr>
          <p:cNvPr id="3" name="Content Placeholder 2">
            <a:extLst>
              <a:ext uri="{FF2B5EF4-FFF2-40B4-BE49-F238E27FC236}">
                <a16:creationId xmlns:a16="http://schemas.microsoft.com/office/drawing/2014/main" id="{BEE741FF-E2DA-D955-4D38-15CE11685CA4}"/>
              </a:ext>
            </a:extLst>
          </p:cNvPr>
          <p:cNvSpPr>
            <a:spLocks noGrp="1"/>
          </p:cNvSpPr>
          <p:nvPr>
            <p:ph idx="1"/>
          </p:nvPr>
        </p:nvSpPr>
        <p:spPr/>
        <p:txBody>
          <a:bodyPr>
            <a:normAutofit/>
          </a:bodyPr>
          <a:lstStyle/>
          <a:p>
            <a:r>
              <a:rPr lang="en-US" sz="3600" dirty="0"/>
              <a:t>This is the free space on the taskbar after the pinned apps. </a:t>
            </a:r>
          </a:p>
          <a:p>
            <a:r>
              <a:rPr lang="en-US" sz="3600" dirty="0"/>
              <a:t>It’s function is to display or show currently opened apps. </a:t>
            </a:r>
            <a:endParaRPr lang="en-GH" sz="3600" dirty="0"/>
          </a:p>
        </p:txBody>
      </p:sp>
    </p:spTree>
    <p:extLst>
      <p:ext uri="{BB962C8B-B14F-4D97-AF65-F5344CB8AC3E}">
        <p14:creationId xmlns:p14="http://schemas.microsoft.com/office/powerpoint/2010/main" val="3531514403"/>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4AEF-9161-D900-B918-6E7744EA3E7D}"/>
              </a:ext>
            </a:extLst>
          </p:cNvPr>
          <p:cNvSpPr>
            <a:spLocks noGrp="1"/>
          </p:cNvSpPr>
          <p:nvPr>
            <p:ph type="title"/>
          </p:nvPr>
        </p:nvSpPr>
        <p:spPr/>
        <p:txBody>
          <a:bodyPr/>
          <a:lstStyle/>
          <a:p>
            <a:pPr algn="ctr"/>
            <a:r>
              <a:rPr lang="en-US" sz="3600" b="1" dirty="0"/>
              <a:t>System tray or Notification area</a:t>
            </a:r>
            <a:endParaRPr lang="en-GH" b="1" dirty="0"/>
          </a:p>
        </p:txBody>
      </p:sp>
      <p:sp>
        <p:nvSpPr>
          <p:cNvPr id="3" name="Content Placeholder 2">
            <a:extLst>
              <a:ext uri="{FF2B5EF4-FFF2-40B4-BE49-F238E27FC236}">
                <a16:creationId xmlns:a16="http://schemas.microsoft.com/office/drawing/2014/main" id="{89BBC5FA-F5C8-9A45-9FB3-DD6D0BBDE5EC}"/>
              </a:ext>
            </a:extLst>
          </p:cNvPr>
          <p:cNvSpPr>
            <a:spLocks noGrp="1"/>
          </p:cNvSpPr>
          <p:nvPr>
            <p:ph idx="1"/>
          </p:nvPr>
        </p:nvSpPr>
        <p:spPr>
          <a:xfrm>
            <a:off x="1748118" y="1550736"/>
            <a:ext cx="9756494" cy="4589929"/>
          </a:xfrm>
        </p:spPr>
        <p:txBody>
          <a:bodyPr>
            <a:normAutofit lnSpcReduction="10000"/>
          </a:bodyPr>
          <a:lstStyle/>
          <a:p>
            <a:r>
              <a:rPr lang="en-US" sz="3600" dirty="0"/>
              <a:t>This is the area on the far right of the taskbar which has up pointing arrow which when clicked on shows icons of apps working in the background. </a:t>
            </a:r>
          </a:p>
          <a:p>
            <a:r>
              <a:rPr lang="en-US" sz="3600" dirty="0"/>
              <a:t>It also shows the laptop’s battery level.</a:t>
            </a:r>
          </a:p>
          <a:p>
            <a:r>
              <a:rPr lang="en-US" sz="3600" dirty="0"/>
              <a:t> It displays network connections icon, volume icon, notifications icons, time &amp; date. </a:t>
            </a:r>
            <a:endParaRPr lang="en-GH" sz="3600" dirty="0"/>
          </a:p>
        </p:txBody>
      </p:sp>
      <p:pic>
        <p:nvPicPr>
          <p:cNvPr id="5" name="Picture 4">
            <a:extLst>
              <a:ext uri="{FF2B5EF4-FFF2-40B4-BE49-F238E27FC236}">
                <a16:creationId xmlns:a16="http://schemas.microsoft.com/office/drawing/2014/main" id="{75C21677-0438-F473-4915-AAADE6F58331}"/>
              </a:ext>
            </a:extLst>
          </p:cNvPr>
          <p:cNvPicPr>
            <a:picLocks noChangeAspect="1"/>
          </p:cNvPicPr>
          <p:nvPr/>
        </p:nvPicPr>
        <p:blipFill>
          <a:blip r:embed="rId2"/>
          <a:stretch>
            <a:fillRect/>
          </a:stretch>
        </p:blipFill>
        <p:spPr>
          <a:xfrm>
            <a:off x="4908572" y="5765326"/>
            <a:ext cx="4280391" cy="937127"/>
          </a:xfrm>
          <a:prstGeom prst="rect">
            <a:avLst/>
          </a:prstGeom>
        </p:spPr>
      </p:pic>
    </p:spTree>
    <p:extLst>
      <p:ext uri="{BB962C8B-B14F-4D97-AF65-F5344CB8AC3E}">
        <p14:creationId xmlns:p14="http://schemas.microsoft.com/office/powerpoint/2010/main" val="1423247891"/>
      </p:ext>
    </p:extLst>
  </p:cSld>
  <p:clrMapOvr>
    <a:masterClrMapping/>
  </p:clrMapOvr>
  <p:transition spd="med">
    <p:pull/>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1992</TotalTime>
  <Words>490</Words>
  <Application>Microsoft Office PowerPoint</Application>
  <PresentationFormat>Widescreen</PresentationFormat>
  <Paragraphs>49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Wingdings 3</vt:lpstr>
      <vt:lpstr>Wisp</vt:lpstr>
      <vt:lpstr>B8.1.1.2.1 Discover temporarily peeking into a window on a Taskbar</vt:lpstr>
      <vt:lpstr>WINDOWS OPERATING SYSTEMS</vt:lpstr>
      <vt:lpstr>WINDOWS OPERATING SYSTEMS</vt:lpstr>
      <vt:lpstr>WINDOWS OPERATING SYSTEMS</vt:lpstr>
      <vt:lpstr>WINDOWS OPERATING SYSTEMS</vt:lpstr>
      <vt:lpstr>WINDOWS OPERATING SYSTEMS</vt:lpstr>
      <vt:lpstr>Taskbar</vt:lpstr>
      <vt:lpstr>Taskbar</vt:lpstr>
      <vt:lpstr>PowerPoint Presentation</vt:lpstr>
      <vt:lpstr>Taskbar</vt:lpstr>
      <vt:lpstr>Features of the Task bar</vt:lpstr>
      <vt:lpstr>Start button</vt:lpstr>
      <vt:lpstr>Search box</vt:lpstr>
      <vt:lpstr>Task view button</vt:lpstr>
      <vt:lpstr>Pinned applications</vt:lpstr>
      <vt:lpstr>Task tray</vt:lpstr>
      <vt:lpstr>System tray or Notification area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Jeremiah</dc:creator>
  <cp:lastModifiedBy>JEREMIAH</cp:lastModifiedBy>
  <cp:revision>784</cp:revision>
  <dcterms:created xsi:type="dcterms:W3CDTF">2024-01-25T08:57:01Z</dcterms:created>
  <dcterms:modified xsi:type="dcterms:W3CDTF">2024-09-02T17:27:09Z</dcterms:modified>
</cp:coreProperties>
</file>