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0"/>
  </p:notesMasterIdLst>
  <p:sldIdLst>
    <p:sldId id="272" r:id="rId2"/>
    <p:sldId id="451" r:id="rId3"/>
    <p:sldId id="452" r:id="rId4"/>
    <p:sldId id="453" r:id="rId5"/>
    <p:sldId id="421" r:id="rId6"/>
    <p:sldId id="273" r:id="rId7"/>
    <p:sldId id="454" r:id="rId8"/>
    <p:sldId id="423" r:id="rId9"/>
    <p:sldId id="424" r:id="rId10"/>
    <p:sldId id="427" r:id="rId11"/>
    <p:sldId id="426" r:id="rId12"/>
    <p:sldId id="455" r:id="rId13"/>
    <p:sldId id="456" r:id="rId14"/>
    <p:sldId id="457" r:id="rId15"/>
    <p:sldId id="458" r:id="rId16"/>
    <p:sldId id="459" r:id="rId17"/>
    <p:sldId id="460" r:id="rId18"/>
    <p:sldId id="46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ile Management" id="{6E1D0112-4BC2-41F7-A262-165690DA6DB6}">
          <p14:sldIdLst>
            <p14:sldId id="272"/>
            <p14:sldId id="451"/>
            <p14:sldId id="452"/>
            <p14:sldId id="453"/>
            <p14:sldId id="421"/>
            <p14:sldId id="273"/>
            <p14:sldId id="454"/>
            <p14:sldId id="423"/>
            <p14:sldId id="424"/>
            <p14:sldId id="427"/>
            <p14:sldId id="426"/>
            <p14:sldId id="455"/>
            <p14:sldId id="456"/>
            <p14:sldId id="457"/>
            <p14:sldId id="458"/>
            <p14:sldId id="459"/>
            <p14:sldId id="460"/>
            <p14:sldId id="4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remiah" initials="J" lastIdx="1" clrIdx="0">
    <p:extLst>
      <p:ext uri="{19B8F6BF-5375-455C-9EA6-DF929625EA0E}">
        <p15:presenceInfo xmlns:p15="http://schemas.microsoft.com/office/powerpoint/2012/main" userId="a6622488aee17cd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206" autoAdjust="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9346C-E23A-4F4E-BEB2-FCF8FA7AD60C}" type="datetimeFigureOut">
              <a:rPr lang="en-GH" smtClean="0"/>
              <a:t>09/02/2024</a:t>
            </a:fld>
            <a:endParaRPr lang="en-G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A2CB01-ACA8-4BE8-9147-A3214DF25F32}" type="slidenum">
              <a:rPr lang="en-GH" smtClean="0"/>
              <a:t>‹#›</a:t>
            </a:fld>
            <a:endParaRPr lang="en-GH"/>
          </a:p>
        </p:txBody>
      </p:sp>
    </p:spTree>
    <p:extLst>
      <p:ext uri="{BB962C8B-B14F-4D97-AF65-F5344CB8AC3E}">
        <p14:creationId xmlns:p14="http://schemas.microsoft.com/office/powerpoint/2010/main" val="284439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02-Sep-24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055FD-A5B9-A53C-3929-CC1C6D7A33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8364" y="457200"/>
            <a:ext cx="9667129" cy="2850776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Practice File Management Techniques </a:t>
            </a:r>
            <a:br>
              <a:rPr lang="en-US" b="1" dirty="0"/>
            </a:br>
            <a:r>
              <a:rPr lang="en-US" b="1" dirty="0"/>
              <a:t>(Users &amp; Accounts)</a:t>
            </a:r>
            <a:endParaRPr lang="en-GH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CCB08E-0380-A38E-9863-51681B6AF6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18364" y="3728508"/>
            <a:ext cx="10173636" cy="2094068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200" b="1" dirty="0"/>
              <a:t>Explore different account levels for users of computer systems. </a:t>
            </a:r>
          </a:p>
          <a:p>
            <a:pPr algn="ctr"/>
            <a:r>
              <a:rPr lang="en-US" sz="3200" b="1" dirty="0"/>
              <a:t>2. Explore different permission levels applied to files and folders</a:t>
            </a:r>
            <a:endParaRPr lang="en-GH" sz="3200" b="1" dirty="0"/>
          </a:p>
          <a:p>
            <a:pPr algn="ctr"/>
            <a:endParaRPr lang="en-GH" sz="3200" b="1" dirty="0"/>
          </a:p>
        </p:txBody>
      </p:sp>
    </p:spTree>
    <p:extLst>
      <p:ext uri="{BB962C8B-B14F-4D97-AF65-F5344CB8AC3E}">
        <p14:creationId xmlns:p14="http://schemas.microsoft.com/office/powerpoint/2010/main" val="396193743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83079-013F-3B56-07F2-E3ED1A37E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FILE MANAGEMENT TECHNIQUES</a:t>
            </a:r>
            <a:endParaRPr lang="en-GH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3F616-B3BB-5B8F-CB6A-D40EF85D6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9134" y="1214203"/>
            <a:ext cx="10872866" cy="5643797"/>
          </a:xfrm>
        </p:spPr>
        <p:txBody>
          <a:bodyPr>
            <a:normAutofit/>
          </a:bodyPr>
          <a:lstStyle/>
          <a:p>
            <a:r>
              <a:rPr lang="en-US" sz="3600" dirty="0"/>
              <a:t>A file in computing is an object that stores, information, settings, or commands used with a computer program.</a:t>
            </a:r>
          </a:p>
          <a:p>
            <a:endParaRPr lang="en-US" sz="3600" dirty="0"/>
          </a:p>
          <a:p>
            <a:r>
              <a:rPr lang="en-US" sz="3600" dirty="0"/>
              <a:t>A file is created using a software program on the computer.</a:t>
            </a:r>
          </a:p>
          <a:p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1768815655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83079-013F-3B56-07F2-E3ED1A37E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FILE MANAGEMENT TECHNIQUES</a:t>
            </a:r>
            <a:endParaRPr lang="en-GH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3F616-B3BB-5B8F-CB6A-D40EF85D6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9134" y="1214203"/>
            <a:ext cx="10872866" cy="5643797"/>
          </a:xfrm>
        </p:spPr>
        <p:txBody>
          <a:bodyPr>
            <a:normAutofit/>
          </a:bodyPr>
          <a:lstStyle/>
          <a:p>
            <a:r>
              <a:rPr lang="en-US" sz="3600" dirty="0"/>
              <a:t>A file management, also known as file systems, is a method of organizing and retrieving file from a storage medium. </a:t>
            </a:r>
          </a:p>
          <a:p>
            <a:r>
              <a:rPr lang="en-US" sz="3600" dirty="0"/>
              <a:t>File systems usually consist of files separated into groups called directories.</a:t>
            </a:r>
          </a:p>
          <a:p>
            <a:r>
              <a:rPr lang="en-US" sz="3600" dirty="0"/>
              <a:t>Directories can contain files or additional directories.</a:t>
            </a:r>
          </a:p>
        </p:txBody>
      </p:sp>
    </p:spTree>
    <p:extLst>
      <p:ext uri="{BB962C8B-B14F-4D97-AF65-F5344CB8AC3E}">
        <p14:creationId xmlns:p14="http://schemas.microsoft.com/office/powerpoint/2010/main" val="3917545454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83079-013F-3B56-07F2-E3ED1A37E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FILE MANAGEMENT TECHNIQUES</a:t>
            </a:r>
            <a:endParaRPr lang="en-GH" b="1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31F2E4C5-9DBB-4F0B-1C38-2044289D42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01" y="1214438"/>
            <a:ext cx="7524749" cy="5643562"/>
          </a:xfrm>
        </p:spPr>
      </p:pic>
      <p:pic>
        <p:nvPicPr>
          <p:cNvPr id="5" name="Picture 2" descr="What Is a File-Based Data Management System? | Webopedia">
            <a:extLst>
              <a:ext uri="{FF2B5EF4-FFF2-40B4-BE49-F238E27FC236}">
                <a16:creationId xmlns:a16="http://schemas.microsoft.com/office/drawing/2014/main" id="{59CE49D1-E99C-F27F-264C-AD56DEA9A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442" y="1711230"/>
            <a:ext cx="5318558" cy="5146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942290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DA173-8873-A60C-2720-44594E394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Class Discussion</a:t>
            </a:r>
            <a:endParaRPr lang="en-GH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A0580-4C7B-CF25-F850-EE282A092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What is an Account?</a:t>
            </a:r>
            <a:endParaRPr lang="en-GH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E0AD72-235A-9734-0C89-21992F999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6776" y="2766210"/>
            <a:ext cx="4095483" cy="409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897471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BE7A6-64B9-DDEE-2663-ECC5B6CDE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189395"/>
            <a:ext cx="8911687" cy="73999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Computer User account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D4FF5-8D53-63AA-7D32-CAAA7DB50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2624" y="1264024"/>
            <a:ext cx="10699376" cy="5593976"/>
          </a:xfrm>
        </p:spPr>
        <p:txBody>
          <a:bodyPr>
            <a:normAutofit/>
          </a:bodyPr>
          <a:lstStyle/>
          <a:p>
            <a:endParaRPr lang="en-GH" sz="3600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F6BD6FC-B554-D94F-4598-4DFD19BCB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3" y="929390"/>
            <a:ext cx="12156867" cy="5928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227963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BE7A6-64B9-DDEE-2663-ECC5B6CDE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Computer User account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D4FF5-8D53-63AA-7D32-CAAA7DB50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2624" y="1264024"/>
            <a:ext cx="10699376" cy="5593976"/>
          </a:xfrm>
        </p:spPr>
        <p:txBody>
          <a:bodyPr>
            <a:normAutofit/>
          </a:bodyPr>
          <a:lstStyle/>
          <a:p>
            <a:r>
              <a:rPr lang="en-US" sz="3600" dirty="0"/>
              <a:t>A user account is a collection of settings and permissions, specific to each user, that determine what the user can and cannot do on the computer.</a:t>
            </a:r>
          </a:p>
          <a:p>
            <a:r>
              <a:rPr lang="en-US" sz="3600" dirty="0"/>
              <a:t>There are three levels of user account , each designated to enable or restrict changes to a computer’s setting and programs.</a:t>
            </a:r>
            <a:endParaRPr lang="en-GH" sz="3600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F6BD6FC-B554-D94F-4598-4DFD19BCB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51" y="996288"/>
            <a:ext cx="11627892" cy="567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619250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25DAA-230B-AB74-0788-F71DD3A46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Administrator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B0536-85BE-E99D-E551-ECA731FE5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8153" y="1398494"/>
            <a:ext cx="10833847" cy="5459506"/>
          </a:xfrm>
        </p:spPr>
        <p:txBody>
          <a:bodyPr>
            <a:normAutofit/>
          </a:bodyPr>
          <a:lstStyle/>
          <a:p>
            <a:r>
              <a:rPr lang="en-US" sz="3600" dirty="0"/>
              <a:t>Administrator account is an account that has the most control over a computer .</a:t>
            </a:r>
          </a:p>
          <a:p>
            <a:r>
              <a:rPr lang="en-US" sz="3600" dirty="0"/>
              <a:t>The account can be used for making changes to system settings or managing other people's accounts.</a:t>
            </a:r>
          </a:p>
        </p:txBody>
      </p:sp>
    </p:spTree>
    <p:extLst>
      <p:ext uri="{BB962C8B-B14F-4D97-AF65-F5344CB8AC3E}">
        <p14:creationId xmlns:p14="http://schemas.microsoft.com/office/powerpoint/2010/main" val="4145113887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25DAA-230B-AB74-0788-F71DD3A46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Standard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B0536-85BE-E99D-E551-ECA731FE5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8835" y="1304365"/>
            <a:ext cx="10753165" cy="5553635"/>
          </a:xfrm>
        </p:spPr>
        <p:txBody>
          <a:bodyPr>
            <a:normAutofit/>
          </a:bodyPr>
          <a:lstStyle/>
          <a:p>
            <a:r>
              <a:rPr lang="en-US" sz="3600" dirty="0"/>
              <a:t>Standard accounts are the basic accounts you use for normal everyday tasks. </a:t>
            </a:r>
          </a:p>
          <a:p>
            <a:r>
              <a:rPr lang="en-US" sz="3600" dirty="0"/>
              <a:t>This account level allows users to do just anything you would need to do, such as running software or personalizing your desktop. 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2877334042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25DAA-230B-AB74-0788-F71DD3A46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Guest accounts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B0536-85BE-E99D-E551-ECA731FE5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7812" y="1264024"/>
            <a:ext cx="10596282" cy="5593976"/>
          </a:xfrm>
        </p:spPr>
        <p:txBody>
          <a:bodyPr>
            <a:normAutofit/>
          </a:bodyPr>
          <a:lstStyle/>
          <a:p>
            <a:r>
              <a:rPr lang="en-US" sz="3600" dirty="0"/>
              <a:t>Guest accounts are intended primarily for people who need temporary use of a computer.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1383460160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25DAA-230B-AB74-0788-F71DD3A46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Why use separate user accounts?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B0536-85BE-E99D-E551-ECA731FE5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7812" y="1264024"/>
            <a:ext cx="10596282" cy="5593976"/>
          </a:xfrm>
        </p:spPr>
        <p:txBody>
          <a:bodyPr>
            <a:normAutofit/>
          </a:bodyPr>
          <a:lstStyle/>
          <a:p>
            <a:r>
              <a:rPr lang="en-US" sz="3600" dirty="0"/>
              <a:t>If you're sharing a computer with multiple people, for example, with your family or at the office user accounts allow everyone to save their own files, preferences and settings without affecting other computer users.</a:t>
            </a:r>
          </a:p>
          <a:p>
            <a:r>
              <a:rPr lang="en-US" sz="3600" dirty="0"/>
              <a:t>When you start your computer, you'll be able to choose which account you want to use. 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611098007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25DAA-230B-AB74-0788-F71DD3A46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112" y="159415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PERMISSION LEVELS APPLIED TO FILES AND FOLDERS IN WINDOWS OS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B0536-85BE-E99D-E551-ECA731FE5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2841" y="1264024"/>
            <a:ext cx="10596282" cy="5593976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/>
              <a:t>There are six standard permission types which apply to files and folders in windows;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Full control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Modify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Read &amp; Execute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List folder contents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Read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write</a:t>
            </a:r>
          </a:p>
          <a:p>
            <a:pPr marL="742950" indent="-742950">
              <a:buFont typeface="+mj-lt"/>
              <a:buAutoNum type="arabicPeriod"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 </a:t>
            </a:r>
            <a:endParaRPr lang="en-GH" sz="3600" dirty="0"/>
          </a:p>
        </p:txBody>
      </p:sp>
      <p:pic>
        <p:nvPicPr>
          <p:cNvPr id="5" name="Picture 2" descr="folder lock">
            <a:extLst>
              <a:ext uri="{FF2B5EF4-FFF2-40B4-BE49-F238E27FC236}">
                <a16:creationId xmlns:a16="http://schemas.microsoft.com/office/drawing/2014/main" id="{81BA0AFC-7801-5DA3-D7A9-451C1AF09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441" y="4344587"/>
            <a:ext cx="4424559" cy="251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443370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25DAA-230B-AB74-0788-F71DD3A46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112" y="159415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Full Control 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B0536-85BE-E99D-E551-ECA731FE5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2841" y="1264024"/>
            <a:ext cx="10596282" cy="5593976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Permits the user(s) to: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View file name and subfolders.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Navigate to subfolders.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View data in the folder's files.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 Add files and subfolders to the </a:t>
            </a:r>
            <a:r>
              <a:rPr lang="en-US" sz="3600"/>
              <a:t>folder.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/>
              <a:t>Change </a:t>
            </a:r>
            <a:r>
              <a:rPr lang="en-US" sz="3600" dirty="0"/>
              <a:t>the folder's files.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Delete the folder and its files.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Change permissions.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Take ownership of the folder and its files. 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4084165281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25DAA-230B-AB74-0788-F71DD3A46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112" y="159415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Modify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B0536-85BE-E99D-E551-ECA731FE5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2841" y="1264024"/>
            <a:ext cx="10596282" cy="5593976"/>
          </a:xfrm>
        </p:spPr>
        <p:txBody>
          <a:bodyPr>
            <a:normAutofit/>
          </a:bodyPr>
          <a:lstStyle/>
          <a:p>
            <a:r>
              <a:rPr lang="en-US" sz="3600" dirty="0"/>
              <a:t>Permits the user(s) to:</a:t>
            </a:r>
          </a:p>
          <a:p>
            <a:r>
              <a:rPr lang="en-US" sz="3600" dirty="0"/>
              <a:t>View the file names and subfolders.</a:t>
            </a:r>
          </a:p>
          <a:p>
            <a:r>
              <a:rPr lang="en-US" sz="3600" dirty="0"/>
              <a:t>Navigate to subfolders.</a:t>
            </a:r>
          </a:p>
          <a:p>
            <a:r>
              <a:rPr lang="en-US" sz="3600" dirty="0"/>
              <a:t>View data in the folder's files.</a:t>
            </a:r>
          </a:p>
          <a:p>
            <a:r>
              <a:rPr lang="en-US" sz="3600" dirty="0"/>
              <a:t>Add files and subfolders to the folder.</a:t>
            </a:r>
          </a:p>
          <a:p>
            <a:r>
              <a:rPr lang="en-US" sz="3600" dirty="0"/>
              <a:t>Change the folder's files.</a:t>
            </a:r>
          </a:p>
          <a:p>
            <a:r>
              <a:rPr lang="en-US" sz="3600" dirty="0"/>
              <a:t>Delete the folder and its files.</a:t>
            </a:r>
          </a:p>
          <a:p>
            <a:r>
              <a:rPr lang="en-US" sz="3600" dirty="0"/>
              <a:t>Open and change files.</a:t>
            </a:r>
          </a:p>
        </p:txBody>
      </p:sp>
    </p:spTree>
    <p:extLst>
      <p:ext uri="{BB962C8B-B14F-4D97-AF65-F5344CB8AC3E}">
        <p14:creationId xmlns:p14="http://schemas.microsoft.com/office/powerpoint/2010/main" val="2162541943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25DAA-230B-AB74-0788-F71DD3A46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112" y="159415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Read &amp; Execute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B0536-85BE-E99D-E551-ECA731FE5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2841" y="1264024"/>
            <a:ext cx="10596282" cy="5593976"/>
          </a:xfrm>
        </p:spPr>
        <p:txBody>
          <a:bodyPr>
            <a:normAutofit/>
          </a:bodyPr>
          <a:lstStyle/>
          <a:p>
            <a:r>
              <a:rPr lang="en-US" sz="3600" dirty="0"/>
              <a:t>Permits the user(s) to:</a:t>
            </a:r>
          </a:p>
          <a:p>
            <a:r>
              <a:rPr lang="en-US" sz="3600" dirty="0"/>
              <a:t>View file names and subfolder names.</a:t>
            </a:r>
          </a:p>
          <a:p>
            <a:r>
              <a:rPr lang="en-US" sz="3600" dirty="0"/>
              <a:t>Navigate to subfolders.</a:t>
            </a:r>
          </a:p>
          <a:p>
            <a:r>
              <a:rPr lang="en-US" sz="3600" dirty="0"/>
              <a:t>View data in the folder's files.</a:t>
            </a:r>
          </a:p>
          <a:p>
            <a:r>
              <a:rPr lang="en-US" sz="3600" dirty="0"/>
              <a:t>Run applications.</a:t>
            </a:r>
          </a:p>
        </p:txBody>
      </p:sp>
    </p:spTree>
    <p:extLst>
      <p:ext uri="{BB962C8B-B14F-4D97-AF65-F5344CB8AC3E}">
        <p14:creationId xmlns:p14="http://schemas.microsoft.com/office/powerpoint/2010/main" val="3131978533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25DAA-230B-AB74-0788-F71DD3A46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112" y="159415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List Folder Contents 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B0536-85BE-E99D-E551-ECA731FE5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2841" y="1264024"/>
            <a:ext cx="10596282" cy="5593976"/>
          </a:xfrm>
        </p:spPr>
        <p:txBody>
          <a:bodyPr>
            <a:normAutofit/>
          </a:bodyPr>
          <a:lstStyle/>
          <a:p>
            <a:r>
              <a:rPr lang="en-US" sz="3600" dirty="0"/>
              <a:t>Permits the user(s) to:</a:t>
            </a:r>
          </a:p>
          <a:p>
            <a:r>
              <a:rPr lang="en-US" sz="3600" dirty="0"/>
              <a:t>View the file names and subfolder names.</a:t>
            </a:r>
          </a:p>
          <a:p>
            <a:r>
              <a:rPr lang="en-US" sz="3600" dirty="0"/>
              <a:t>Navigate to subfolders.</a:t>
            </a:r>
          </a:p>
          <a:p>
            <a:r>
              <a:rPr lang="en-US" sz="3600" dirty="0"/>
              <a:t>View folders.</a:t>
            </a:r>
          </a:p>
          <a:p>
            <a:r>
              <a:rPr lang="en-US" sz="3600" dirty="0"/>
              <a:t>Does not permit access to the folder's files</a:t>
            </a:r>
          </a:p>
        </p:txBody>
      </p:sp>
    </p:spTree>
    <p:extLst>
      <p:ext uri="{BB962C8B-B14F-4D97-AF65-F5344CB8AC3E}">
        <p14:creationId xmlns:p14="http://schemas.microsoft.com/office/powerpoint/2010/main" val="3598346896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25DAA-230B-AB74-0788-F71DD3A46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112" y="159415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Read 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B0536-85BE-E99D-E551-ECA731FE5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2841" y="1264024"/>
            <a:ext cx="10596282" cy="5593976"/>
          </a:xfrm>
        </p:spPr>
        <p:txBody>
          <a:bodyPr>
            <a:normAutofit/>
          </a:bodyPr>
          <a:lstStyle/>
          <a:p>
            <a:r>
              <a:rPr lang="en-US" sz="3600" dirty="0"/>
              <a:t>Permits the user(s) to:</a:t>
            </a:r>
          </a:p>
          <a:p>
            <a:r>
              <a:rPr lang="en-US" sz="3600" dirty="0"/>
              <a:t>View the file names and subfolder names.</a:t>
            </a:r>
          </a:p>
          <a:p>
            <a:r>
              <a:rPr lang="en-US" sz="3600" dirty="0"/>
              <a:t>Navigate to subfolders.</a:t>
            </a:r>
          </a:p>
          <a:p>
            <a:r>
              <a:rPr lang="en-US" sz="3600" dirty="0"/>
              <a:t>Open files.</a:t>
            </a:r>
          </a:p>
          <a:p>
            <a:r>
              <a:rPr lang="en-US" sz="3600" dirty="0"/>
              <a:t>Copy and view data in the folder's files.</a:t>
            </a:r>
          </a:p>
        </p:txBody>
      </p:sp>
    </p:spTree>
    <p:extLst>
      <p:ext uri="{BB962C8B-B14F-4D97-AF65-F5344CB8AC3E}">
        <p14:creationId xmlns:p14="http://schemas.microsoft.com/office/powerpoint/2010/main" val="70632572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25DAA-230B-AB74-0788-F71DD3A46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112" y="159415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Write </a:t>
            </a:r>
            <a:endParaRPr lang="en-GH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B0536-85BE-E99D-E551-ECA731FE5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2841" y="1264024"/>
            <a:ext cx="10596282" cy="5593976"/>
          </a:xfrm>
        </p:spPr>
        <p:txBody>
          <a:bodyPr>
            <a:normAutofit/>
          </a:bodyPr>
          <a:lstStyle/>
          <a:p>
            <a:r>
              <a:rPr lang="en-US" sz="3600" dirty="0"/>
              <a:t>The Read permissions permits the user(s) to:</a:t>
            </a:r>
          </a:p>
          <a:p>
            <a:r>
              <a:rPr lang="en-US" sz="3600" dirty="0"/>
              <a:t>Create folders.</a:t>
            </a:r>
          </a:p>
          <a:p>
            <a:r>
              <a:rPr lang="en-US" sz="3600" dirty="0"/>
              <a:t>Add new files.</a:t>
            </a:r>
          </a:p>
          <a:p>
            <a:r>
              <a:rPr lang="en-US" sz="3600" dirty="0"/>
              <a:t>Delete files.</a:t>
            </a:r>
          </a:p>
        </p:txBody>
      </p:sp>
    </p:spTree>
    <p:extLst>
      <p:ext uri="{BB962C8B-B14F-4D97-AF65-F5344CB8AC3E}">
        <p14:creationId xmlns:p14="http://schemas.microsoft.com/office/powerpoint/2010/main" val="900454414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1992</TotalTime>
  <Words>594</Words>
  <Application>Microsoft Office PowerPoint</Application>
  <PresentationFormat>Widescreen</PresentationFormat>
  <Paragraphs>81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Century Gothic</vt:lpstr>
      <vt:lpstr>Wingdings 3</vt:lpstr>
      <vt:lpstr>Wisp</vt:lpstr>
      <vt:lpstr>Practice File Management Techniques  (Users &amp; Accounts)</vt:lpstr>
      <vt:lpstr>FILE MANAGEMENT TECHNIQUES</vt:lpstr>
      <vt:lpstr>FILE MANAGEMENT TECHNIQUES</vt:lpstr>
      <vt:lpstr>FILE MANAGEMENT TECHNIQUES</vt:lpstr>
      <vt:lpstr>Class Discussion</vt:lpstr>
      <vt:lpstr>Computer User account</vt:lpstr>
      <vt:lpstr>Computer User account</vt:lpstr>
      <vt:lpstr>Administrator</vt:lpstr>
      <vt:lpstr>Standard</vt:lpstr>
      <vt:lpstr>Guest accounts</vt:lpstr>
      <vt:lpstr>Why use separate user accounts?</vt:lpstr>
      <vt:lpstr>PERMISSION LEVELS APPLIED TO FILES AND FOLDERS IN WINDOWS OS</vt:lpstr>
      <vt:lpstr>Full Control </vt:lpstr>
      <vt:lpstr>Modify</vt:lpstr>
      <vt:lpstr>Read &amp; Execute</vt:lpstr>
      <vt:lpstr>List Folder Contents </vt:lpstr>
      <vt:lpstr>Read </vt:lpstr>
      <vt:lpstr>Write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Jeremiah</dc:creator>
  <cp:lastModifiedBy>JEREMIAH</cp:lastModifiedBy>
  <cp:revision>785</cp:revision>
  <dcterms:created xsi:type="dcterms:W3CDTF">2024-01-25T08:57:01Z</dcterms:created>
  <dcterms:modified xsi:type="dcterms:W3CDTF">2024-09-02T17:27:41Z</dcterms:modified>
</cp:coreProperties>
</file>