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4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cycling" id="{EF759668-28B3-4339-B5DA-7D1CF4F03DCE}">
          <p14:sldIdLst>
            <p14:sldId id="4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emiah" initials="J" lastIdx="1" clrIdx="0">
    <p:extLst>
      <p:ext uri="{19B8F6BF-5375-455C-9EA6-DF929625EA0E}">
        <p15:presenceInfo xmlns:p15="http://schemas.microsoft.com/office/powerpoint/2012/main" userId="a6622488aee17c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06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346C-E23A-4F4E-BEB2-FCF8FA7AD60C}" type="datetimeFigureOut">
              <a:rPr lang="en-GH" smtClean="0"/>
              <a:t>09/02/2024</a:t>
            </a:fld>
            <a:endParaRPr lang="en-G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2CB01-ACA8-4BE8-9147-A3214DF25F3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844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AC492-FAFF-4FBB-4ECD-6390444A2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9931" y="322730"/>
            <a:ext cx="8915399" cy="2262781"/>
          </a:xfrm>
        </p:spPr>
        <p:txBody>
          <a:bodyPr>
            <a:normAutofit/>
          </a:bodyPr>
          <a:lstStyle/>
          <a:p>
            <a:r>
              <a:rPr lang="en-US" b="1" dirty="0"/>
              <a:t>Create a component from disposed computer parts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3C7B16-B64D-666E-F8B2-27B69CD21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3541" y="2985247"/>
            <a:ext cx="8754035" cy="3160059"/>
          </a:xfrm>
        </p:spPr>
        <p:txBody>
          <a:bodyPr>
            <a:normAutofit/>
          </a:bodyPr>
          <a:lstStyle/>
          <a:p>
            <a:r>
              <a:rPr lang="en-US" sz="2800" dirty="0"/>
              <a:t>Collect disposed computer/electronic parts from the community. </a:t>
            </a:r>
          </a:p>
          <a:p>
            <a:r>
              <a:rPr lang="en-US" sz="2800" dirty="0"/>
              <a:t>2. Watch a video/picture of recycling of computer parts. </a:t>
            </a:r>
          </a:p>
          <a:p>
            <a:r>
              <a:rPr lang="en-US" sz="2800" dirty="0"/>
              <a:t>3. Develop a component from the collected electronic parts.</a:t>
            </a:r>
            <a:endParaRPr lang="en-GH" sz="2800" dirty="0"/>
          </a:p>
          <a:p>
            <a:endParaRPr lang="en-GH" sz="2800" dirty="0"/>
          </a:p>
        </p:txBody>
      </p:sp>
    </p:spTree>
    <p:extLst>
      <p:ext uri="{BB962C8B-B14F-4D97-AF65-F5344CB8AC3E}">
        <p14:creationId xmlns:p14="http://schemas.microsoft.com/office/powerpoint/2010/main" val="195752526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1994</TotalTime>
  <Words>41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Wisp</vt:lpstr>
      <vt:lpstr>Create a component from disposed computer parts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789</cp:revision>
  <dcterms:created xsi:type="dcterms:W3CDTF">2024-01-25T08:57:01Z</dcterms:created>
  <dcterms:modified xsi:type="dcterms:W3CDTF">2024-09-02T17:31:30Z</dcterms:modified>
</cp:coreProperties>
</file>