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00" r:id="rId2"/>
    <p:sldId id="299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ealth And Safety Measures In Using ICT Tools" id="{B5B71998-B6AF-4B58-864D-AE52FD040ED1}">
          <p14:sldIdLst>
            <p14:sldId id="300"/>
            <p14:sldId id="29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62" autoAdjust="0"/>
    <p:restoredTop sz="94660"/>
  </p:normalViewPr>
  <p:slideViewPr>
    <p:cSldViewPr snapToGrid="0">
      <p:cViewPr varScale="1">
        <p:scale>
          <a:sx n="86" d="100"/>
          <a:sy n="86" d="100"/>
        </p:scale>
        <p:origin x="64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>
            <a:norm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B6B2899-DA17-40CB-A1D7-9E8EF8BC24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1" r="9826" b="9125"/>
          <a:stretch/>
        </p:blipFill>
        <p:spPr>
          <a:xfrm>
            <a:off x="8318376" y="3545010"/>
            <a:ext cx="3873623" cy="33519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C01839-9EF0-4EF2-9E5B-C2405F8139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6847" y="197528"/>
            <a:ext cx="10662081" cy="4756212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>
                <a:latin typeface="Cambria" panose="02040503050406030204" pitchFamily="18" charset="0"/>
                <a:ea typeface="Times New Roman" panose="02020603050405020304" pitchFamily="18" charset="0"/>
              </a:rPr>
              <a:t>Demonstrate how to apply Health and Safety measures in using ICT Tools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4007458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CF0C2-6C64-8FDA-A2F6-CA0469C4B2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047" y="94129"/>
            <a:ext cx="11949954" cy="2366683"/>
          </a:xfrm>
        </p:spPr>
        <p:txBody>
          <a:bodyPr>
            <a:noAutofit/>
          </a:bodyPr>
          <a:lstStyle/>
          <a:p>
            <a:r>
              <a:rPr lang="en-US" sz="50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Demonstrate how to apply Health and Safety measures in using ICT Tools</a:t>
            </a:r>
            <a:br>
              <a:rPr lang="en-GH" sz="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GH" sz="5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E91838-05F3-7738-ED07-C1148055CF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21307" y="1788460"/>
            <a:ext cx="7570694" cy="5069540"/>
          </a:xfrm>
        </p:spPr>
        <p:txBody>
          <a:bodyPr>
            <a:noAutofit/>
          </a:bodyPr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23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Describe health measures and current regulatory requirements and potential computing-related disorders</a:t>
            </a:r>
            <a:endParaRPr lang="en-GH" sz="23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23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Identify the health hazards associated with each device. </a:t>
            </a:r>
            <a:endParaRPr lang="en-GH" sz="23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23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Provide preventive measures regarding the stated health and safety risks. </a:t>
            </a:r>
            <a:endParaRPr lang="en-GH" sz="23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23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Describe Safety measures in using ICT tools </a:t>
            </a:r>
            <a:endParaRPr lang="en-GH" sz="23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23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Discuss the danger of spilling liquids on a computer device or on the electronic circuit. </a:t>
            </a:r>
            <a:endParaRPr lang="en-GH" sz="23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23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Discuss tripping over power cables and touching the negative and positive terminals of electrical wires.</a:t>
            </a:r>
            <a:endParaRPr lang="en-GH" sz="23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GH" sz="23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82BF91-2F42-F992-E053-FC2F9E0092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1" r="9826" b="9125"/>
          <a:stretch/>
        </p:blipFill>
        <p:spPr>
          <a:xfrm>
            <a:off x="242047" y="2971520"/>
            <a:ext cx="4491318" cy="388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892526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</TotalTime>
  <Words>94</Words>
  <Application>Microsoft Office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Cambria</vt:lpstr>
      <vt:lpstr>Century Gothic</vt:lpstr>
      <vt:lpstr>Symbol</vt:lpstr>
      <vt:lpstr>Times New Roman</vt:lpstr>
      <vt:lpstr>Wingdings 3</vt:lpstr>
      <vt:lpstr>Wisp</vt:lpstr>
      <vt:lpstr>Demonstrate how to apply Health and Safety measures in using ICT Tools</vt:lpstr>
      <vt:lpstr>Demonstrate how to apply Health and Safety measures in using ICT Tools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Jeremiah</dc:creator>
  <cp:lastModifiedBy>JEREMIAH</cp:lastModifiedBy>
  <cp:revision>178</cp:revision>
  <dcterms:created xsi:type="dcterms:W3CDTF">2024-01-25T08:57:01Z</dcterms:created>
  <dcterms:modified xsi:type="dcterms:W3CDTF">2024-09-02T17:09:43Z</dcterms:modified>
</cp:coreProperties>
</file>