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sldIdLst>
    <p:sldId id="464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ducing negetive impact of Computer Risk" id="{E22DF21B-B6A4-46D6-B230-532E9F6A2344}">
          <p14:sldIdLst>
            <p14:sldId id="4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remiah" initials="J" lastIdx="1" clrIdx="0">
    <p:extLst>
      <p:ext uri="{19B8F6BF-5375-455C-9EA6-DF929625EA0E}">
        <p15:presenceInfo xmlns:p15="http://schemas.microsoft.com/office/powerpoint/2012/main" userId="a6622488aee17cd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06" autoAdjust="0"/>
  </p:normalViewPr>
  <p:slideViewPr>
    <p:cSldViewPr snapToGrid="0">
      <p:cViewPr varScale="1">
        <p:scale>
          <a:sx n="86" d="100"/>
          <a:sy n="86" d="100"/>
        </p:scale>
        <p:origin x="5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9346C-E23A-4F4E-BEB2-FCF8FA7AD60C}" type="datetimeFigureOut">
              <a:rPr lang="en-GH" smtClean="0"/>
              <a:t>09/02/2024</a:t>
            </a:fld>
            <a:endParaRPr lang="en-G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2CB01-ACA8-4BE8-9147-A3214DF25F32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284439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70E35-97D8-8693-94E8-676FFC720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576" y="1"/>
            <a:ext cx="12084424" cy="313316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Propose environmentally responsible practices that can be used to reduce the negative impact of computer and computer use on the environment</a:t>
            </a:r>
            <a:endParaRPr lang="en-GH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BB868E-C891-D6E3-186C-8B47AACB6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1225" y="3281083"/>
            <a:ext cx="10470776" cy="3576918"/>
          </a:xfrm>
        </p:spPr>
        <p:txBody>
          <a:bodyPr>
            <a:normAutofit/>
          </a:bodyPr>
          <a:lstStyle/>
          <a:p>
            <a:r>
              <a:rPr lang="en-US" sz="3200" dirty="0"/>
              <a:t>Brainstorm how the negative effects identified can be reduced. </a:t>
            </a:r>
          </a:p>
          <a:p>
            <a:r>
              <a:rPr lang="en-US" sz="3200" dirty="0"/>
              <a:t>2. Evaluate environmentally responsible practices. </a:t>
            </a:r>
          </a:p>
          <a:p>
            <a:r>
              <a:rPr lang="en-US" sz="3200" dirty="0"/>
              <a:t>3. Propose how e-waste in a particular environment (e.g. </a:t>
            </a:r>
            <a:r>
              <a:rPr lang="en-US" sz="3200" dirty="0" err="1"/>
              <a:t>Agbogbloshie</a:t>
            </a:r>
            <a:r>
              <a:rPr lang="en-US" sz="3200" dirty="0"/>
              <a:t>) can be managed.</a:t>
            </a:r>
            <a:endParaRPr lang="en-GH" sz="3200" dirty="0"/>
          </a:p>
          <a:p>
            <a:endParaRPr lang="en-GH" sz="3200" dirty="0"/>
          </a:p>
        </p:txBody>
      </p:sp>
    </p:spTree>
    <p:extLst>
      <p:ext uri="{BB962C8B-B14F-4D97-AF65-F5344CB8AC3E}">
        <p14:creationId xmlns:p14="http://schemas.microsoft.com/office/powerpoint/2010/main" val="2169642565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1995</TotalTime>
  <Words>58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Wingdings 3</vt:lpstr>
      <vt:lpstr>Wisp</vt:lpstr>
      <vt:lpstr>Propose environmentally responsible practices that can be used to reduce the negative impact of computer and computer use on the environment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Jeremiah</dc:creator>
  <cp:lastModifiedBy>JEREMIAH</cp:lastModifiedBy>
  <cp:revision>789</cp:revision>
  <dcterms:created xsi:type="dcterms:W3CDTF">2024-01-25T08:57:01Z</dcterms:created>
  <dcterms:modified xsi:type="dcterms:W3CDTF">2024-09-02T17:31:03Z</dcterms:modified>
</cp:coreProperties>
</file>