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64" r:id="rId2"/>
    <p:sldId id="266" r:id="rId3"/>
    <p:sldId id="267" r:id="rId4"/>
    <p:sldId id="268" r:id="rId5"/>
    <p:sldId id="269" r:id="rId6"/>
    <p:sldId id="270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troduction to Computing" id="{21C0CACB-8724-460E-8D6C-6AB2506FC16B}">
          <p14:sldIdLst>
            <p14:sldId id="264"/>
            <p14:sldId id="266"/>
            <p14:sldId id="267"/>
            <p14:sldId id="268"/>
            <p14:sldId id="269"/>
            <p14:sldId id="270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721" autoAdjust="0"/>
    <p:restoredTop sz="94660"/>
  </p:normalViewPr>
  <p:slideViewPr>
    <p:cSldViewPr snapToGrid="0">
      <p:cViewPr varScale="1">
        <p:scale>
          <a:sx n="86" d="100"/>
          <a:sy n="86" d="100"/>
        </p:scale>
        <p:origin x="437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18-Sep-24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18-Sep-24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18-Sep-24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18-Sep-24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18-Sep-24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18-Sep-24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18-Sep-24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18-Sep-24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18-Sep-24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18-Sep-24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18-Sep-24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18-Sep-24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18-Sep-24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18-Sep-24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18-Sep-24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18-Sep-24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18-Sep-24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C1EC1B-C3A6-A961-E9C3-095D7EAA2E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87878" y="197528"/>
            <a:ext cx="9147065" cy="3231472"/>
          </a:xfrm>
        </p:spPr>
        <p:txBody>
          <a:bodyPr>
            <a:normAutofit/>
          </a:bodyPr>
          <a:lstStyle/>
          <a:p>
            <a:pPr algn="ctr"/>
            <a:r>
              <a:rPr lang="en-US" sz="6600" b="1" dirty="0"/>
              <a:t>B8.1.1.1. Identify parts a computer and technology tools</a:t>
            </a:r>
            <a:endParaRPr lang="en-GH" sz="6600" b="1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5FB9567-9846-4540-9A06-D450D60AD5EB}"/>
              </a:ext>
            </a:extLst>
          </p:cNvPr>
          <p:cNvSpPr txBox="1">
            <a:spLocks/>
          </p:cNvSpPr>
          <p:nvPr/>
        </p:nvSpPr>
        <p:spPr>
          <a:xfrm>
            <a:off x="2123256" y="481437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b="1" dirty="0"/>
              <a:t>Discuss the fifth generation of computers with emphasis of on quantum computing</a:t>
            </a:r>
            <a:endParaRPr lang="en-GH" b="1" dirty="0"/>
          </a:p>
        </p:txBody>
      </p:sp>
    </p:spTree>
    <p:extLst>
      <p:ext uri="{BB962C8B-B14F-4D97-AF65-F5344CB8AC3E}">
        <p14:creationId xmlns:p14="http://schemas.microsoft.com/office/powerpoint/2010/main" val="287998448"/>
      </p:ext>
    </p:extLst>
  </p:cSld>
  <p:clrMapOvr>
    <a:masterClrMapping/>
  </p:clrMapOvr>
  <p:transition spd="slow">
    <p:push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EB464B-C081-E7CB-7843-76A3DC5BAC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89211" y="606355"/>
            <a:ext cx="8911687" cy="1280890"/>
          </a:xfrm>
        </p:spPr>
        <p:txBody>
          <a:bodyPr>
            <a:normAutofit/>
          </a:bodyPr>
          <a:lstStyle/>
          <a:p>
            <a:pPr algn="ctr"/>
            <a:r>
              <a:rPr lang="en-US" b="1" dirty="0"/>
              <a:t>Features of the fifth generation of computers</a:t>
            </a:r>
            <a:endParaRPr lang="en-GH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6303DE-8486-C1E8-D9A1-7EC84AEA273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864311" y="1793289"/>
            <a:ext cx="10244831" cy="5064711"/>
          </a:xfrm>
        </p:spPr>
        <p:txBody>
          <a:bodyPr>
            <a:normAutofit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2800" dirty="0"/>
              <a:t>Fifth generation computers were designed in the year 2010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/>
              <a:t>The computers of the fifth generation had high capability and large memory capacity.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/>
              <a:t>Fifth gen. computers are faster compared to fourth gen.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/>
              <a:t>It can perform multiple tasks at the same time.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/>
              <a:t>Fifth gen. computers were built with some advanced technologies such Artificial intelligence, Quantum computation, Nanotechnology, Parallel processing, etc.</a:t>
            </a:r>
            <a:endParaRPr lang="en-GH" sz="2800" dirty="0"/>
          </a:p>
        </p:txBody>
      </p:sp>
    </p:spTree>
    <p:extLst>
      <p:ext uri="{BB962C8B-B14F-4D97-AF65-F5344CB8AC3E}">
        <p14:creationId xmlns:p14="http://schemas.microsoft.com/office/powerpoint/2010/main" val="3270356164"/>
      </p:ext>
    </p:extLst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EB464B-C081-E7CB-7843-76A3DC5BAC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89211" y="606355"/>
            <a:ext cx="8911687" cy="1280890"/>
          </a:xfrm>
        </p:spPr>
        <p:txBody>
          <a:bodyPr>
            <a:normAutofit/>
          </a:bodyPr>
          <a:lstStyle/>
          <a:p>
            <a:pPr algn="ctr"/>
            <a:r>
              <a:rPr lang="en-US" b="1" dirty="0"/>
              <a:t>Fifth generation of computers</a:t>
            </a:r>
            <a:endParaRPr lang="en-GH" b="1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44A607E-2A4A-44DB-93ED-6D50B6C97AF5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7866010" y="2370338"/>
            <a:ext cx="3730131" cy="4129788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135C8B9-1CF5-41A6-93EA-A4B1806C68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7115" y="2246983"/>
            <a:ext cx="6299968" cy="4253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2791483"/>
      </p:ext>
    </p:extLst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EB464B-C081-E7CB-7843-76A3DC5BAC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89211" y="606355"/>
            <a:ext cx="8911687" cy="1280890"/>
          </a:xfrm>
        </p:spPr>
        <p:txBody>
          <a:bodyPr>
            <a:normAutofit/>
          </a:bodyPr>
          <a:lstStyle/>
          <a:p>
            <a:pPr algn="ctr"/>
            <a:r>
              <a:rPr lang="en-US" b="1" dirty="0"/>
              <a:t>Definition of terms</a:t>
            </a:r>
            <a:endParaRPr lang="en-GH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6303DE-8486-C1E8-D9A1-7EC84AEA273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864311" y="1447061"/>
            <a:ext cx="10244831" cy="5410940"/>
          </a:xfrm>
        </p:spPr>
        <p:txBody>
          <a:bodyPr>
            <a:normAutofit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2800" b="1" dirty="0"/>
              <a:t>Quantum</a:t>
            </a:r>
            <a:r>
              <a:rPr lang="en-US" sz="2800" dirty="0"/>
              <a:t> computing is a type of computation that uses quantum physics(</a:t>
            </a:r>
            <a:r>
              <a:rPr lang="en-US" sz="2800" i="1" dirty="0"/>
              <a:t>superposition and entanglement</a:t>
            </a:r>
            <a:r>
              <a:rPr lang="en-US" sz="2800" dirty="0"/>
              <a:t>) to solve complex task.</a:t>
            </a:r>
          </a:p>
          <a:p>
            <a:pPr marL="514350" indent="-514350">
              <a:buFont typeface="+mj-lt"/>
              <a:buAutoNum type="alphaLcPeriod"/>
            </a:pPr>
            <a:r>
              <a:rPr lang="en-US" sz="2800" b="1" dirty="0"/>
              <a:t>Superposition</a:t>
            </a:r>
            <a:r>
              <a:rPr lang="en-US" sz="2800" dirty="0"/>
              <a:t> is the use of qubits( </a:t>
            </a:r>
            <a:r>
              <a:rPr lang="en-US" sz="2800" dirty="0" err="1"/>
              <a:t>i.e</a:t>
            </a:r>
            <a:r>
              <a:rPr lang="en-US" sz="2800" dirty="0"/>
              <a:t> both 0 and 1.) to process data.</a:t>
            </a:r>
          </a:p>
          <a:p>
            <a:r>
              <a:rPr lang="en-US" sz="2800" i="1" dirty="0"/>
              <a:t>Regular computers handle data in the form of 0s or 1s called bits.</a:t>
            </a:r>
          </a:p>
          <a:p>
            <a:r>
              <a:rPr lang="en-US" sz="2800" i="1" dirty="0"/>
              <a:t>Superposition principles uses both 0 and 1 at the same time making </a:t>
            </a:r>
            <a:r>
              <a:rPr lang="en-US" sz="2800" b="1" i="1" dirty="0"/>
              <a:t>quantum computers </a:t>
            </a:r>
            <a:r>
              <a:rPr lang="en-US" sz="2800" i="1" dirty="0"/>
              <a:t>extra fast and powerful.</a:t>
            </a:r>
          </a:p>
          <a:p>
            <a:r>
              <a:rPr lang="en-US" sz="2800" b="1" i="1" dirty="0"/>
              <a:t>Entanglement</a:t>
            </a:r>
            <a:r>
              <a:rPr lang="en-US" sz="2800" i="1" dirty="0"/>
              <a:t> means two qubits are entangled into existing  as a single quantum state.</a:t>
            </a:r>
            <a:endParaRPr lang="en-GH" sz="2800" i="1" dirty="0"/>
          </a:p>
        </p:txBody>
      </p:sp>
    </p:spTree>
    <p:extLst>
      <p:ext uri="{BB962C8B-B14F-4D97-AF65-F5344CB8AC3E}">
        <p14:creationId xmlns:p14="http://schemas.microsoft.com/office/powerpoint/2010/main" val="3364398767"/>
      </p:ext>
    </p:extLst>
  </p:cSld>
  <p:clrMapOvr>
    <a:masterClrMapping/>
  </p:clrMapOvr>
  <p:transition spd="slow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EB464B-C081-E7CB-7843-76A3DC5BAC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89211" y="606354"/>
            <a:ext cx="8911687" cy="1710717"/>
          </a:xfrm>
        </p:spPr>
        <p:txBody>
          <a:bodyPr>
            <a:normAutofit/>
          </a:bodyPr>
          <a:lstStyle/>
          <a:p>
            <a:pPr algn="ctr"/>
            <a:r>
              <a:rPr lang="en-US" b="1" dirty="0"/>
              <a:t>Google Sycamore quantum Computer in progress</a:t>
            </a:r>
            <a:endParaRPr lang="en-GH" b="1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E6B34CE-CFB9-4BED-AAD3-8F36644EA543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2796467" y="1733482"/>
            <a:ext cx="7561022" cy="5044619"/>
          </a:xfrm>
        </p:spPr>
      </p:pic>
    </p:spTree>
    <p:extLst>
      <p:ext uri="{BB962C8B-B14F-4D97-AF65-F5344CB8AC3E}">
        <p14:creationId xmlns:p14="http://schemas.microsoft.com/office/powerpoint/2010/main" val="3156705466"/>
      </p:ext>
    </p:extLst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EB464B-C081-E7CB-7843-76A3DC5BAC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89211" y="606355"/>
            <a:ext cx="8911687" cy="840706"/>
          </a:xfrm>
        </p:spPr>
        <p:txBody>
          <a:bodyPr>
            <a:normAutofit/>
          </a:bodyPr>
          <a:lstStyle/>
          <a:p>
            <a:pPr algn="ctr"/>
            <a:r>
              <a:rPr lang="en-US" b="1" dirty="0"/>
              <a:t>Definition of terms</a:t>
            </a:r>
            <a:endParaRPr lang="en-GH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6303DE-8486-C1E8-D9A1-7EC84AEA273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864311" y="1447061"/>
            <a:ext cx="10244831" cy="5410940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 startAt="2"/>
            </a:pPr>
            <a:r>
              <a:rPr lang="en-US" sz="2800" b="1" dirty="0"/>
              <a:t>Parallel computing </a:t>
            </a:r>
            <a:r>
              <a:rPr lang="en-US" sz="2800" dirty="0"/>
              <a:t>is a type of computing in which several processors simultaneously execute multiple smaller calculations broken down from an overall larger complex problem.</a:t>
            </a:r>
          </a:p>
          <a:p>
            <a:pPr marL="514350" indent="-514350">
              <a:buFont typeface="+mj-lt"/>
              <a:buAutoNum type="arabicPeriod" startAt="2"/>
            </a:pPr>
            <a:r>
              <a:rPr lang="en-US" sz="2800" b="1" dirty="0"/>
              <a:t>Artificial intelligence </a:t>
            </a:r>
            <a:r>
              <a:rPr lang="en-US" sz="2800" dirty="0"/>
              <a:t>is the simulation of human intelligence processes by machines especially computer systems.</a:t>
            </a:r>
          </a:p>
          <a:p>
            <a:pPr marL="514350" indent="-514350">
              <a:buFont typeface="+mj-lt"/>
              <a:buAutoNum type="arabicPeriod" startAt="2"/>
            </a:pPr>
            <a:r>
              <a:rPr lang="en-US" sz="2800" b="1" dirty="0"/>
              <a:t>Nanotechnology </a:t>
            </a:r>
            <a:r>
              <a:rPr lang="en-US" sz="2800" dirty="0"/>
              <a:t>is a field of science and engineering that focuses on the design and manufacture of extremely small devices and structures.</a:t>
            </a:r>
            <a:endParaRPr lang="en-GH" sz="2800" b="1" dirty="0"/>
          </a:p>
        </p:txBody>
      </p:sp>
    </p:spTree>
    <p:extLst>
      <p:ext uri="{BB962C8B-B14F-4D97-AF65-F5344CB8AC3E}">
        <p14:creationId xmlns:p14="http://schemas.microsoft.com/office/powerpoint/2010/main" val="3789600197"/>
      </p:ext>
    </p:extLst>
  </p:cSld>
  <p:clrMapOvr>
    <a:masterClrMapping/>
  </p:clrMapOvr>
  <p:transition spd="slow">
    <p:push dir="u"/>
  </p:transition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3819</TotalTime>
  <Words>261</Words>
  <Application>Microsoft Office PowerPoint</Application>
  <PresentationFormat>Widescreen</PresentationFormat>
  <Paragraphs>20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Century Gothic</vt:lpstr>
      <vt:lpstr>Wingdings 3</vt:lpstr>
      <vt:lpstr>Wisp</vt:lpstr>
      <vt:lpstr>B8.1.1.1. Identify parts a computer and technology tools</vt:lpstr>
      <vt:lpstr>Features of the fifth generation of computers</vt:lpstr>
      <vt:lpstr>Fifth generation of computers</vt:lpstr>
      <vt:lpstr>Definition of terms</vt:lpstr>
      <vt:lpstr>Google Sycamore quantum Computer in progress</vt:lpstr>
      <vt:lpstr>Definition of terms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Jeremiah</dc:creator>
  <cp:lastModifiedBy>JEREMIAH</cp:lastModifiedBy>
  <cp:revision>763</cp:revision>
  <dcterms:created xsi:type="dcterms:W3CDTF">2024-01-25T08:57:01Z</dcterms:created>
  <dcterms:modified xsi:type="dcterms:W3CDTF">2024-09-18T20:38:46Z</dcterms:modified>
</cp:coreProperties>
</file>