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84" r:id="rId2"/>
    <p:sldId id="281" r:id="rId3"/>
    <p:sldId id="386" r:id="rId4"/>
    <p:sldId id="374" r:id="rId5"/>
    <p:sldId id="385" r:id="rId6"/>
    <p:sldId id="375" r:id="rId7"/>
    <p:sldId id="380" r:id="rId8"/>
    <p:sldId id="379" r:id="rId9"/>
    <p:sldId id="378" r:id="rId10"/>
    <p:sldId id="377" r:id="rId11"/>
    <p:sldId id="37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sktop" id="{6E06012C-1977-4C15-95D5-E06787E610F8}">
          <p14:sldIdLst>
            <p14:sldId id="384"/>
            <p14:sldId id="281"/>
            <p14:sldId id="386"/>
            <p14:sldId id="374"/>
            <p14:sldId id="385"/>
            <p14:sldId id="375"/>
            <p14:sldId id="380"/>
            <p14:sldId id="379"/>
            <p14:sldId id="378"/>
            <p14:sldId id="377"/>
            <p14:sldId id="3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0" autoAdjust="0"/>
    <p:restoredTop sz="94660"/>
  </p:normalViewPr>
  <p:slideViewPr>
    <p:cSldViewPr snapToGrid="0">
      <p:cViewPr varScale="1">
        <p:scale>
          <a:sx n="55" d="100"/>
          <a:sy n="55" d="100"/>
        </p:scale>
        <p:origin x="88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599"/>
            <a:ext cx="4313864" cy="4214191"/>
          </a:xfrm>
        </p:spPr>
        <p:txBody>
          <a:bodyPr>
            <a:normAutofit/>
          </a:bodyPr>
          <a:lstStyle>
            <a:lvl1pPr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lang="en-US" sz="4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742950" indent="-285750">
              <a:defRPr/>
            </a:lvl3pPr>
            <a:lvl4pPr marL="742950" indent="-285750">
              <a:defRPr/>
            </a:lvl4pPr>
            <a:lvl5pPr marL="742950" indent="-2857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Third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Fourth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4221568"/>
          </a:xfrm>
        </p:spPr>
        <p:txBody>
          <a:bodyPr>
            <a:normAutofit/>
          </a:bodyPr>
          <a:lstStyle>
            <a:lvl1pPr marL="342900" indent="-342900">
              <a:defRPr lang="en-US" sz="4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>
              <a:defRPr lang="en-US" sz="4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742950" indent="-285750">
              <a:defRPr/>
            </a:lvl3pPr>
            <a:lvl4pPr marL="742950" indent="-285750">
              <a:defRPr/>
            </a:lvl4pPr>
            <a:lvl5pPr marL="742950" indent="-285750">
              <a:defRPr/>
            </a:lvl5pPr>
          </a:lstStyle>
          <a:p>
            <a:pPr marL="342900" lvl="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Third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Fourth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58328" y="6487604"/>
            <a:ext cx="1146283" cy="370396"/>
          </a:xfrm>
        </p:spPr>
        <p:txBody>
          <a:bodyPr/>
          <a:lstStyle/>
          <a:p>
            <a:r>
              <a:rPr lang="en-US" dirty="0"/>
              <a:t>1/26/2024</a:t>
            </a:r>
            <a:fld id="{AAA3007D-70C2-427B-940D-5EA305F839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212" y="6486891"/>
            <a:ext cx="7619999" cy="365125"/>
          </a:xfrm>
        </p:spPr>
        <p:txBody>
          <a:bodyPr/>
          <a:lstStyle/>
          <a:p>
            <a:r>
              <a:rPr lang="en-US" dirty="0"/>
              <a:t>By: Mensah Jeremiah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20-Sep-24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4CAE9-FF7A-470E-FEA5-2F2C6CE3B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24925"/>
            <a:ext cx="8915399" cy="2504828"/>
          </a:xfrm>
        </p:spPr>
        <p:txBody>
          <a:bodyPr>
            <a:normAutofit fontScale="90000"/>
          </a:bodyPr>
          <a:lstStyle/>
          <a:p>
            <a:r>
              <a:rPr lang="en-US" dirty="0"/>
              <a:t>Explore the use of the Charms bar.</a:t>
            </a:r>
            <a:br>
              <a:rPr lang="en-GH" dirty="0"/>
            </a:br>
            <a:endParaRPr lang="en-G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3AD2FC-81A6-4C09-7E3A-76318115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729753"/>
            <a:ext cx="8915399" cy="3173909"/>
          </a:xfrm>
        </p:spPr>
        <p:txBody>
          <a:bodyPr>
            <a:normAutofit/>
          </a:bodyPr>
          <a:lstStyle/>
          <a:p>
            <a:pPr marL="742950" indent="-742950" algn="ctr">
              <a:buAutoNum type="arabicPeriod"/>
            </a:pPr>
            <a:r>
              <a:rPr lang="en-US" sz="4000" dirty="0"/>
              <a:t>Identify the icons in the Charms bar </a:t>
            </a:r>
          </a:p>
          <a:p>
            <a:pPr marL="742950" indent="-742950" algn="ctr">
              <a:buAutoNum type="arabicPeriod"/>
            </a:pPr>
            <a:r>
              <a:rPr lang="en-US" sz="4000" dirty="0"/>
              <a:t>2. Describe features of the Charms bar icons</a:t>
            </a:r>
            <a:endParaRPr lang="en-GH" sz="4000" dirty="0"/>
          </a:p>
          <a:p>
            <a:pPr algn="ctr"/>
            <a:endParaRPr lang="en-GH" sz="4000" dirty="0"/>
          </a:p>
        </p:txBody>
      </p:sp>
    </p:spTree>
    <p:extLst>
      <p:ext uri="{BB962C8B-B14F-4D97-AF65-F5344CB8AC3E}">
        <p14:creationId xmlns:p14="http://schemas.microsoft.com/office/powerpoint/2010/main" val="65559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The charm Bar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4621-463D-4377-C1D6-ABEC52028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812" y="1790700"/>
            <a:ext cx="8915400" cy="3777622"/>
          </a:xfrm>
        </p:spPr>
        <p:txBody>
          <a:bodyPr>
            <a:normAutofit/>
          </a:bodyPr>
          <a:lstStyle/>
          <a:p>
            <a:r>
              <a:rPr lang="en-US" sz="3600" dirty="0"/>
              <a:t>The charm bar is a feature of window(8,8.1,10 and 11) windows operation which provide access to windows search, sharing start menu, devices and setting.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68307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243" y="15346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The charm Bar</a:t>
            </a:r>
            <a:endParaRPr lang="en-GH" sz="4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37C771-0F38-51D6-5108-5848B65798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000" t="2439" r="4630"/>
          <a:stretch/>
        </p:blipFill>
        <p:spPr>
          <a:xfrm>
            <a:off x="2866733" y="1219199"/>
            <a:ext cx="658906" cy="563880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AB51B0-4EBB-99A3-C698-B31673B56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129" y="1813701"/>
            <a:ext cx="7958697" cy="423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7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243" y="15346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The charm Bar Windows 8 and 8.1</a:t>
            </a:r>
            <a:endParaRPr lang="en-GH" sz="40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FD02A9-5796-07A8-E9A0-04E8DE5428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48" t="3313" b="2541"/>
          <a:stretch/>
        </p:blipFill>
        <p:spPr>
          <a:xfrm>
            <a:off x="2959512" y="1434353"/>
            <a:ext cx="7517988" cy="460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1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243" y="15346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The charm Bar windows 10 and 11</a:t>
            </a:r>
            <a:endParaRPr lang="en-GH" sz="40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95FAE5-C3FF-7ED9-784A-368C6E8AE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843" y="1434353"/>
            <a:ext cx="8692445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sz="4000" b="1" dirty="0"/>
              <a:t>How to display the windows Charm 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4621-463D-4377-C1D6-ABEC52028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There are few different methods applying which you can open Charms Bar on Windows 10. </a:t>
            </a:r>
          </a:p>
          <a:p>
            <a:r>
              <a:rPr lang="en-US" sz="3600" dirty="0"/>
              <a:t>1. Jointly press Windows and C keys of your keyboard. You will see the Charms Bar on right corner edge of your screen.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770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sz="4000" b="1" dirty="0"/>
              <a:t>How to display the windows Charm 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4621-463D-4377-C1D6-ABEC52028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6156" y="1905000"/>
            <a:ext cx="9365223" cy="4563035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2.Users of touch screen systems should swipe to the inner right corner of the screen.</a:t>
            </a:r>
          </a:p>
          <a:p>
            <a:r>
              <a:rPr lang="en-US" sz="3600" dirty="0"/>
              <a:t>3. If edge swipes are enabled in your touchpad than swipe to the right of your touchpad inwardly.</a:t>
            </a:r>
          </a:p>
          <a:p>
            <a:r>
              <a:rPr lang="en-US" sz="3600" dirty="0"/>
              <a:t>4. From PC Settings also you can open up the Charms Bar. </a:t>
            </a:r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8673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4621-463D-4377-C1D6-ABEC52028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To search anything on your computer using this feature.</a:t>
            </a:r>
          </a:p>
          <a:p>
            <a:r>
              <a:rPr lang="en-US" sz="3600" dirty="0"/>
              <a:t>To use this feature, just press a combination of Windows key and the ’Q’ key.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3C1106-BF2E-A65B-B1F5-A82CCC0D2B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52"/>
          <a:stretch/>
        </p:blipFill>
        <p:spPr>
          <a:xfrm>
            <a:off x="6096000" y="5030504"/>
            <a:ext cx="1372253" cy="176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9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500" y="583769"/>
            <a:ext cx="8911687" cy="12808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Share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4621-463D-4377-C1D6-ABEC52028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540189"/>
            <a:ext cx="8915400" cy="3777622"/>
          </a:xfrm>
        </p:spPr>
        <p:txBody>
          <a:bodyPr>
            <a:normAutofit/>
          </a:bodyPr>
          <a:lstStyle/>
          <a:p>
            <a:r>
              <a:rPr lang="en-US" sz="3600" dirty="0"/>
              <a:t>Share Charms can be obtained by jointly hitting Windows and H key. </a:t>
            </a:r>
          </a:p>
          <a:p>
            <a:r>
              <a:rPr lang="en-US" sz="3600" dirty="0"/>
              <a:t>You can share your piece of information or any files through the mail app. Or you can even keep a track on your social networking sites.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083941-21F7-6711-38EC-28D133B762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85"/>
          <a:stretch/>
        </p:blipFill>
        <p:spPr>
          <a:xfrm>
            <a:off x="6096000" y="5186167"/>
            <a:ext cx="1230672" cy="167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8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4621-463D-4377-C1D6-ABEC52028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To get into the Start Menu simply click Windows keys.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186FF7-CFF8-C933-179B-0DEF25BDA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900" y="5192534"/>
            <a:ext cx="1264023" cy="16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8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DF28-A54F-D137-426A-DD629CC1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Settings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4621-463D-4377-C1D6-ABEC52028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4976" y="1290918"/>
            <a:ext cx="9870142" cy="4620304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Window and I are the key shortcuts for Settings Charm. </a:t>
            </a:r>
          </a:p>
          <a:p>
            <a:r>
              <a:rPr lang="en-US" sz="3600" dirty="0"/>
              <a:t>With the Settings Charm, you can change anything related to your PC or apps.</a:t>
            </a:r>
          </a:p>
          <a:p>
            <a:r>
              <a:rPr lang="en-US" sz="3600" dirty="0"/>
              <a:t>Settings, info, and help options will be there. </a:t>
            </a:r>
          </a:p>
          <a:p>
            <a:r>
              <a:rPr lang="en-US" sz="3600" dirty="0"/>
              <a:t>General PC Settings items like volume, network connection, power, notifications, brightness and keyboard are also available here.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41457B-9262-1792-0813-CDF5C4C7F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344" y="5323099"/>
            <a:ext cx="1127405" cy="153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1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1304</TotalTime>
  <Words>326</Words>
  <Application>Microsoft Office PowerPoint</Application>
  <PresentationFormat>Widescreen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Wisp</vt:lpstr>
      <vt:lpstr>Explore the use of the Charms bar. </vt:lpstr>
      <vt:lpstr>The charm Bar</vt:lpstr>
      <vt:lpstr>The charm Bar</vt:lpstr>
      <vt:lpstr>The charm Bar Windows 8 and 8.1</vt:lpstr>
      <vt:lpstr>The charm Bar windows 10 and 11</vt:lpstr>
      <vt:lpstr>How to display the windows Charm Bar</vt:lpstr>
      <vt:lpstr>How to display the windows Charm Bar</vt:lpstr>
      <vt:lpstr>Search</vt:lpstr>
      <vt:lpstr>Share</vt:lpstr>
      <vt:lpstr>Start</vt:lpstr>
      <vt:lpstr>Settings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416</cp:revision>
  <dcterms:created xsi:type="dcterms:W3CDTF">2024-01-25T08:57:01Z</dcterms:created>
  <dcterms:modified xsi:type="dcterms:W3CDTF">2024-09-20T18:28:13Z</dcterms:modified>
</cp:coreProperties>
</file>