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426" r:id="rId2"/>
    <p:sldId id="427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43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ble Computing" id="{FA44041F-8A70-464F-A7A7-2C2B6814C7F1}">
          <p14:sldIdLst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55" d="100"/>
          <a:sy n="55" d="100"/>
        </p:scale>
        <p:origin x="4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599"/>
            <a:ext cx="4313864" cy="4214191"/>
          </a:xfrm>
        </p:spPr>
        <p:txBody>
          <a:bodyPr>
            <a:normAutofit/>
          </a:bodyPr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742950" indent="-285750">
              <a:defRPr/>
            </a:lvl3pPr>
            <a:lvl4pPr marL="742950" indent="-285750">
              <a:defRPr/>
            </a:lvl4pPr>
            <a:lvl5pPr marL="742950" indent="-2857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Third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Fourth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4221568"/>
          </a:xfrm>
        </p:spPr>
        <p:txBody>
          <a:bodyPr>
            <a:normAutofit/>
          </a:bodyPr>
          <a:lstStyle>
            <a:lvl1pPr marL="342900" indent="-342900"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>
              <a:defRPr lang="en-US" sz="4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742950" indent="-285750">
              <a:defRPr/>
            </a:lvl3pPr>
            <a:lvl4pPr marL="742950" indent="-285750">
              <a:defRPr/>
            </a:lvl4pPr>
            <a:lvl5pPr marL="742950" indent="-285750">
              <a:defRPr/>
            </a:lvl5pPr>
          </a:lstStyle>
          <a:p>
            <a:pPr marL="342900" lvl="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Third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Fourth level</a:t>
            </a:r>
          </a:p>
          <a:p>
            <a:pPr marL="742950" lvl="1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</a:pPr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58328" y="6487604"/>
            <a:ext cx="1146283" cy="370396"/>
          </a:xfrm>
        </p:spPr>
        <p:txBody>
          <a:bodyPr/>
          <a:lstStyle/>
          <a:p>
            <a:r>
              <a:rPr lang="en-US" dirty="0"/>
              <a:t>1/26/2024</a:t>
            </a:r>
            <a:fld id="{AAA3007D-70C2-427B-940D-5EA305F839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212" y="6486891"/>
            <a:ext cx="7619999" cy="365125"/>
          </a:xfrm>
        </p:spPr>
        <p:txBody>
          <a:bodyPr/>
          <a:lstStyle/>
          <a:p>
            <a:r>
              <a:rPr lang="en-US" dirty="0"/>
              <a:t>By: Mensah Jeremiah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23-Sep-24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49F2-B524-A180-7144-7342F7A46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150221"/>
            <a:ext cx="8915399" cy="3278780"/>
          </a:xfrm>
        </p:spPr>
        <p:txBody>
          <a:bodyPr>
            <a:normAutofit fontScale="90000"/>
          </a:bodyPr>
          <a:lstStyle/>
          <a:p>
            <a:r>
              <a:rPr lang="en-US" dirty="0"/>
              <a:t>Describe how portable computing devices affect our everyday lives.</a:t>
            </a:r>
            <a:br>
              <a:rPr lang="en-US" dirty="0"/>
            </a:br>
            <a:endParaRPr lang="en-G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15F9B3-FF6A-5572-B604-F7DCC803A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933700"/>
            <a:ext cx="8915399" cy="2969963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Discuss portable computing devices that we use daily e.g. Mobile phones,</a:t>
            </a:r>
          </a:p>
          <a:p>
            <a:pPr algn="ctr"/>
            <a:r>
              <a:rPr lang="en-US" sz="3200" dirty="0"/>
              <a:t>smart watches etc.</a:t>
            </a:r>
          </a:p>
          <a:p>
            <a:pPr algn="ctr"/>
            <a:r>
              <a:rPr lang="en-US" sz="3200" dirty="0"/>
              <a:t>2. Describe how these devices affect our daily lives. </a:t>
            </a:r>
          </a:p>
          <a:p>
            <a:pPr algn="ctr"/>
            <a:endParaRPr lang="en-GH" sz="3200" dirty="0"/>
          </a:p>
        </p:txBody>
      </p:sp>
    </p:spTree>
    <p:extLst>
      <p:ext uri="{BB962C8B-B14F-4D97-AF65-F5344CB8AC3E}">
        <p14:creationId xmlns:p14="http://schemas.microsoft.com/office/powerpoint/2010/main" val="173499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Portable Computing Devices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A potable computer is a computer designed to be easily moved from one place to another and includes a display and keyboard together.</a:t>
            </a:r>
          </a:p>
          <a:p>
            <a:r>
              <a:rPr lang="en-US" sz="3600" dirty="0"/>
              <a:t>Portable computing device can also be called mobile computing devices. </a:t>
            </a:r>
          </a:p>
          <a:p>
            <a:r>
              <a:rPr lang="en-US" sz="3600" dirty="0"/>
              <a:t>Examples include; Laptop, tablet, smartphone, smartwatch, etc.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738396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Features of Laptop Computer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/>
          </a:bodyPr>
          <a:lstStyle/>
          <a:p>
            <a:r>
              <a:rPr lang="en-US" sz="3600" dirty="0"/>
              <a:t>Usually battery powered</a:t>
            </a:r>
          </a:p>
          <a:p>
            <a:r>
              <a:rPr lang="en-US" sz="3600" dirty="0"/>
              <a:t>Has a screen that closes over the keyboard </a:t>
            </a:r>
          </a:p>
          <a:p>
            <a:r>
              <a:rPr lang="en-US" sz="3600" dirty="0"/>
              <a:t>Small enough to rest on the user’s lap.</a:t>
            </a:r>
          </a:p>
          <a:p>
            <a:r>
              <a:rPr lang="en-US" sz="3600" dirty="0"/>
              <a:t>Examples include;</a:t>
            </a:r>
          </a:p>
          <a:p>
            <a:r>
              <a:rPr lang="en-US" sz="3600" dirty="0"/>
              <a:t>Apple MacBook, Acer swift, Asus Vivo Book, etc.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982706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Features of Tablet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/>
          </a:bodyPr>
          <a:lstStyle/>
          <a:p>
            <a:r>
              <a:rPr lang="en-US" sz="3600" dirty="0"/>
              <a:t>A wireless portable personal computer</a:t>
            </a:r>
          </a:p>
          <a:p>
            <a:r>
              <a:rPr lang="en-US" sz="3600" dirty="0"/>
              <a:t>Has a touchscreen interface</a:t>
            </a:r>
          </a:p>
          <a:p>
            <a:r>
              <a:rPr lang="en-US" sz="3600" dirty="0"/>
              <a:t>Smaller than laptop</a:t>
            </a:r>
          </a:p>
          <a:p>
            <a:r>
              <a:rPr lang="en-US" sz="3600" dirty="0"/>
              <a:t>Has in-built battery that needs to be charged.</a:t>
            </a:r>
          </a:p>
          <a:p>
            <a:r>
              <a:rPr lang="en-US" sz="3600" dirty="0"/>
              <a:t>Examples; Apple iPad, Microsoft Surface and Samsung Galaxy Tab.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0831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Features of Smart Phone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A smart phone has inbuilt battery that is charged.</a:t>
            </a:r>
          </a:p>
          <a:p>
            <a:r>
              <a:rPr lang="en-US" sz="3600" dirty="0"/>
              <a:t>Has a touchscreen interface</a:t>
            </a:r>
          </a:p>
          <a:p>
            <a:r>
              <a:rPr lang="en-US" sz="3600" dirty="0"/>
              <a:t>Can perform almost all functions of a computer.</a:t>
            </a:r>
          </a:p>
          <a:p>
            <a:r>
              <a:rPr lang="en-US" sz="3600" dirty="0"/>
              <a:t>Examples; Apple iPhone X, Samsung galaxy Note 8, Infinix hot 5, etc.</a:t>
            </a:r>
          </a:p>
          <a:p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927813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Effect of Portable Computing Devices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/>
          </a:bodyPr>
          <a:lstStyle/>
          <a:p>
            <a:r>
              <a:rPr lang="en-US" sz="3600" dirty="0"/>
              <a:t>What are the positive and negative effect of these portable computing devices?</a:t>
            </a:r>
            <a:endParaRPr lang="en-GH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38798E-A3DC-34F3-94EF-51579BC5F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341" y="3263303"/>
            <a:ext cx="3597942" cy="359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8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Positive effective of using Laptop Computers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/>
          </a:bodyPr>
          <a:lstStyle/>
          <a:p>
            <a:r>
              <a:rPr lang="en-US" sz="3600" dirty="0"/>
              <a:t>Portable</a:t>
            </a:r>
          </a:p>
          <a:p>
            <a:r>
              <a:rPr lang="en-US" sz="3600" dirty="0"/>
              <a:t>Convenient</a:t>
            </a:r>
          </a:p>
          <a:p>
            <a:r>
              <a:rPr lang="en-US" sz="3600" dirty="0"/>
              <a:t>Improved performance</a:t>
            </a:r>
          </a:p>
          <a:p>
            <a:pPr lvl="1"/>
            <a:r>
              <a:rPr lang="en-US" sz="3400" dirty="0"/>
              <a:t>Touchscreen</a:t>
            </a:r>
          </a:p>
          <a:p>
            <a:pPr lvl="1"/>
            <a:r>
              <a:rPr lang="en-US" sz="3400" dirty="0"/>
              <a:t>Detachable screens</a:t>
            </a:r>
          </a:p>
          <a:p>
            <a:pPr marL="457200" lvl="1" indent="0">
              <a:buNone/>
            </a:pPr>
            <a:endParaRPr lang="en-US" sz="3400" dirty="0"/>
          </a:p>
          <a:p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020472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Negative effective of using Laptop Computers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 fontScale="62500" lnSpcReduction="20000"/>
          </a:bodyPr>
          <a:lstStyle/>
          <a:p>
            <a:r>
              <a:rPr lang="en-US" sz="3600" dirty="0"/>
              <a:t>Health risk</a:t>
            </a:r>
          </a:p>
          <a:p>
            <a:pPr lvl="1"/>
            <a:r>
              <a:rPr lang="en-US" sz="3400" dirty="0"/>
              <a:t>Back , neck and shoulder pain</a:t>
            </a:r>
          </a:p>
          <a:p>
            <a:pPr lvl="1"/>
            <a:r>
              <a:rPr lang="en-US" sz="3400" dirty="0"/>
              <a:t>Headaches</a:t>
            </a:r>
          </a:p>
          <a:p>
            <a:pPr lvl="1"/>
            <a:r>
              <a:rPr lang="en-US" sz="3400" dirty="0"/>
              <a:t>Eye strain</a:t>
            </a:r>
          </a:p>
          <a:p>
            <a:pPr lvl="1"/>
            <a:r>
              <a:rPr lang="en-US" sz="3400" dirty="0"/>
              <a:t>Overuse injuries of arms and hands</a:t>
            </a:r>
          </a:p>
          <a:p>
            <a:pPr marL="457200" lvl="1" indent="0">
              <a:buNone/>
            </a:pPr>
            <a:r>
              <a:rPr lang="en-US" sz="3400" dirty="0"/>
              <a:t>Overheating</a:t>
            </a:r>
          </a:p>
          <a:p>
            <a:pPr marL="457200" lvl="1" indent="0">
              <a:buNone/>
            </a:pPr>
            <a:r>
              <a:rPr lang="en-US" sz="3400" dirty="0"/>
              <a:t>Battery life degradation</a:t>
            </a:r>
          </a:p>
          <a:p>
            <a:pPr marL="457200" lvl="1" indent="0">
              <a:buNone/>
            </a:pPr>
            <a:r>
              <a:rPr lang="en-US" sz="3400" dirty="0"/>
              <a:t>Expensive</a:t>
            </a:r>
          </a:p>
          <a:p>
            <a:pPr marL="457200" lvl="1" indent="0">
              <a:buNone/>
            </a:pPr>
            <a:r>
              <a:rPr lang="en-US" sz="3400" dirty="0"/>
              <a:t>Exposure to inappropriate content</a:t>
            </a:r>
          </a:p>
          <a:p>
            <a:pPr marL="457200" lvl="1" indent="0">
              <a:buNone/>
            </a:pPr>
            <a:r>
              <a:rPr lang="en-US" sz="3400" dirty="0"/>
              <a:t>Cyber bullying</a:t>
            </a:r>
          </a:p>
          <a:p>
            <a:pPr marL="457200" lvl="1" indent="0">
              <a:buNone/>
            </a:pPr>
            <a:r>
              <a:rPr lang="en-US" sz="3400" dirty="0"/>
              <a:t>Virus attack</a:t>
            </a:r>
          </a:p>
        </p:txBody>
      </p:sp>
    </p:spTree>
    <p:extLst>
      <p:ext uri="{BB962C8B-B14F-4D97-AF65-F5344CB8AC3E}">
        <p14:creationId xmlns:p14="http://schemas.microsoft.com/office/powerpoint/2010/main" val="4155598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Positive effective of using tablet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/>
          </a:bodyPr>
          <a:lstStyle/>
          <a:p>
            <a:r>
              <a:rPr lang="en-US" sz="3600" dirty="0"/>
              <a:t>Easy accessibility improves productivity</a:t>
            </a:r>
          </a:p>
          <a:p>
            <a:r>
              <a:rPr lang="en-US" sz="3600" dirty="0"/>
              <a:t>Affordable</a:t>
            </a:r>
          </a:p>
          <a:p>
            <a:r>
              <a:rPr lang="en-US" sz="3600" dirty="0"/>
              <a:t>Easy to control and secure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5408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3C79-85E8-A2E6-301B-A9A07677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Negative effective of using tablet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1552C-F1C0-20D3-AF2E-F2AAB8EAE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71" y="1653988"/>
            <a:ext cx="10914529" cy="4257234"/>
          </a:xfrm>
        </p:spPr>
        <p:txBody>
          <a:bodyPr>
            <a:normAutofit/>
          </a:bodyPr>
          <a:lstStyle/>
          <a:p>
            <a:r>
              <a:rPr lang="en-US" sz="3600" dirty="0"/>
              <a:t>Can easily get missing</a:t>
            </a:r>
          </a:p>
          <a:p>
            <a:r>
              <a:rPr lang="en-US" sz="3600" dirty="0"/>
              <a:t>Fragile hardware</a:t>
            </a:r>
          </a:p>
          <a:p>
            <a:r>
              <a:rPr lang="en-US" sz="3600" dirty="0"/>
              <a:t>Can be expensive in it use.</a:t>
            </a:r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393689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1834</TotalTime>
  <Words>310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Wisp</vt:lpstr>
      <vt:lpstr>Describe how portable computing devices affect our everyday lives. </vt:lpstr>
      <vt:lpstr>Portable Computing Devices</vt:lpstr>
      <vt:lpstr>Features of Laptop Computer</vt:lpstr>
      <vt:lpstr>Features of Tablet</vt:lpstr>
      <vt:lpstr>Features of Smart Phone</vt:lpstr>
      <vt:lpstr>Effect of Portable Computing Devices</vt:lpstr>
      <vt:lpstr>Positive effective of using Laptop Computers</vt:lpstr>
      <vt:lpstr>Negative effective of using Laptop Computers</vt:lpstr>
      <vt:lpstr>Positive effective of using tablet</vt:lpstr>
      <vt:lpstr>Negative effective of using tablet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450</cp:revision>
  <dcterms:created xsi:type="dcterms:W3CDTF">2024-01-25T08:57:01Z</dcterms:created>
  <dcterms:modified xsi:type="dcterms:W3CDTF">2024-09-23T21:25:30Z</dcterms:modified>
</cp:coreProperties>
</file>